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1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Default Extension="emf" ContentType="image/x-emf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50.xml" ContentType="application/vnd.openxmlformats-officedocument.presentationml.slideLayout+xml"/>
  <Override PartName="/docProps/app.xml" ContentType="application/vnd.openxmlformats-officedocument.extended-properties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7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17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3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80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4.xml" ContentType="application/vnd.openxmlformats-officedocument.theme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slideLayouts/slideLayout179.xml" ContentType="application/vnd.openxmlformats-officedocument.presentationml.slideLayout+xml"/>
  <Override PartName="/customXml/itemProps5.xml" ContentType="application/vnd.openxmlformats-officedocument.customXmlProperties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docProps/custom.xml" ContentType="application/vnd.openxmlformats-officedocument.custom-properties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19" r:id="rId6"/>
    <p:sldMasterId id="2147483750" r:id="rId7"/>
    <p:sldMasterId id="2147483781" r:id="rId8"/>
    <p:sldMasterId id="2147483812" r:id="rId9"/>
    <p:sldMasterId id="2147483843" r:id="rId10"/>
    <p:sldMasterId id="2147483882" r:id="rId11"/>
    <p:sldMasterId id="2147484014" r:id="rId12"/>
    <p:sldMasterId id="2147484139" r:id="rId13"/>
    <p:sldMasterId id="2147484156" r:id="rId14"/>
    <p:sldMasterId id="2147484213" r:id="rId15"/>
  </p:sldMasterIdLst>
  <p:notesMasterIdLst>
    <p:notesMasterId r:id="rId24"/>
  </p:notesMasterIdLst>
  <p:handoutMasterIdLst>
    <p:handoutMasterId r:id="rId25"/>
  </p:handoutMasterIdLst>
  <p:sldIdLst>
    <p:sldId id="3475" r:id="rId16"/>
    <p:sldId id="3473" r:id="rId17"/>
    <p:sldId id="3486" r:id="rId18"/>
    <p:sldId id="3474" r:id="rId19"/>
    <p:sldId id="3478" r:id="rId20"/>
    <p:sldId id="3487" r:id="rId21"/>
    <p:sldId id="3477" r:id="rId22"/>
    <p:sldId id="3479" r:id="rId23"/>
  </p:sldIdLst>
  <p:sldSz cx="9144000" cy="6858000" type="screen4x3"/>
  <p:notesSz cx="9926638" cy="679767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20688" indent="365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841375" indent="730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262063" indent="1095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684338" indent="1444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7E4B00"/>
    <a:srgbClr val="E3C50F"/>
    <a:srgbClr val="F5F7A1"/>
    <a:srgbClr val="BAF7A1"/>
    <a:srgbClr val="9BBB59"/>
    <a:srgbClr val="33CC33"/>
    <a:srgbClr val="4C2D00"/>
    <a:srgbClr val="8E5500"/>
    <a:srgbClr val="5A8B35"/>
    <a:srgbClr val="FF6600"/>
  </p:clrMru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27F97BB-C833-4FB7-BDE5-3F7075034690}" styleName="Stile con tema 2 - Color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Stile con tema 2 - Color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3" autoAdjust="0"/>
    <p:restoredTop sz="96966" autoAdjust="0"/>
  </p:normalViewPr>
  <p:slideViewPr>
    <p:cSldViewPr>
      <p:cViewPr>
        <p:scale>
          <a:sx n="100" d="100"/>
          <a:sy n="100" d="100"/>
        </p:scale>
        <p:origin x="-246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0" d="100"/>
          <a:sy n="120" d="100"/>
        </p:scale>
        <p:origin x="-1674" y="1944"/>
      </p:cViewPr>
      <p:guideLst>
        <p:guide orient="horz" pos="2141"/>
        <p:guide pos="312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3.xml"/><Relationship Id="rId13" Type="http://schemas.openxmlformats.org/officeDocument/2006/relationships/slideMaster" Target="slideMasters/slideMaster8.xml"/><Relationship Id="rId18" Type="http://schemas.openxmlformats.org/officeDocument/2006/relationships/slide" Target="slides/slide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6.xml"/><Relationship Id="rId7" Type="http://schemas.openxmlformats.org/officeDocument/2006/relationships/slideMaster" Target="slideMasters/slideMaster2.xml"/><Relationship Id="rId12" Type="http://schemas.openxmlformats.org/officeDocument/2006/relationships/slideMaster" Target="slideMasters/slideMaster7.xml"/><Relationship Id="rId17" Type="http://schemas.openxmlformats.org/officeDocument/2006/relationships/slide" Target="slides/slide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Master" Target="slideMasters/slideMaster6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Master" Target="slideMasters/slideMaster10.xml"/><Relationship Id="rId23" Type="http://schemas.openxmlformats.org/officeDocument/2006/relationships/slide" Target="slides/slide8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5.xml"/><Relationship Id="rId19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4.xml"/><Relationship Id="rId14" Type="http://schemas.openxmlformats.org/officeDocument/2006/relationships/slideMaster" Target="slideMasters/slideMaster9.xml"/><Relationship Id="rId22" Type="http://schemas.openxmlformats.org/officeDocument/2006/relationships/slide" Target="slides/slide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 bwMode="auto">
          <a:xfrm>
            <a:off x="5622021" y="6457410"/>
            <a:ext cx="4302251" cy="3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11" tIns="47006" rIns="94011" bIns="47006" numCol="1" anchor="t" anchorCtr="0" compatLnSpc="1">
            <a:prstTxWarp prst="textNoShape">
              <a:avLst/>
            </a:prstTxWarp>
          </a:bodyPr>
          <a:lstStyle>
            <a:lvl1pPr defTabSz="95196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0C3260C5-3AAD-4DA2-9B7C-E18B0F10347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4302253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11" tIns="47006" rIns="94011" bIns="47006" numCol="1" anchor="t" anchorCtr="0" compatLnSpc="1">
            <a:prstTxWarp prst="textNoShape">
              <a:avLst/>
            </a:prstTxWarp>
          </a:bodyPr>
          <a:lstStyle>
            <a:lvl1pPr defTabSz="951961">
              <a:defRPr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it-IT"/>
              <a:t>INFORMAZIONI CLASSIFICATE CONTROLLATE</a:t>
            </a:r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 bwMode="auto">
          <a:xfrm>
            <a:off x="5622021" y="0"/>
            <a:ext cx="4302251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11" tIns="47006" rIns="94011" bIns="47006" numCol="1" anchor="t" anchorCtr="0" compatLnSpc="1">
            <a:prstTxWarp prst="textNoShape">
              <a:avLst/>
            </a:prstTxWarp>
          </a:bodyPr>
          <a:lstStyle>
            <a:lvl1pPr defTabSz="95196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9C15FB1-4AAF-4E31-85D2-8E1A42380547}" type="datetime1">
              <a:rPr lang="it-IT"/>
              <a:pPr>
                <a:defRPr/>
              </a:pPr>
              <a:t>13/06/2013</a:t>
            </a:fld>
            <a:endParaRPr lang="it-IT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3462338" y="506413"/>
            <a:ext cx="3001962" cy="225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8" tIns="46224" rIns="92448" bIns="46224" anchor="ctr"/>
          <a:lstStyle>
            <a:extLst/>
          </a:lstStyle>
          <a:p>
            <a:pPr lvl="0"/>
            <a:endParaRPr lang="it-IT" noProof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 bwMode="auto">
          <a:xfrm>
            <a:off x="565278" y="2856915"/>
            <a:ext cx="9011315" cy="3648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11" tIns="47006" rIns="94011" bIns="47006" numCol="1" anchor="t" anchorCtr="0" compatLnSpc="1">
            <a:prstTxWarp prst="textNoShape">
              <a:avLst/>
            </a:prstTxWarp>
          </a:bodyPr>
          <a:lstStyle>
            <a:extLst/>
          </a:lstStyle>
          <a:p>
            <a:pPr lvl="0"/>
            <a:r>
              <a:rPr lang="it-IT" noProof="0" dirty="0"/>
              <a:t>Fare clic per modificare gli stili del testo dello schema</a:t>
            </a:r>
          </a:p>
          <a:p>
            <a:pPr lvl="1"/>
            <a:r>
              <a:rPr lang="it-IT" noProof="0" dirty="0"/>
              <a:t>Secondo livello</a:t>
            </a:r>
          </a:p>
          <a:p>
            <a:pPr lvl="2"/>
            <a:r>
              <a:rPr lang="it-IT" noProof="0" dirty="0"/>
              <a:t>Terzo livello</a:t>
            </a:r>
          </a:p>
          <a:p>
            <a:pPr lvl="3"/>
            <a:r>
              <a:rPr lang="it-IT" noProof="0" dirty="0"/>
              <a:t>Quarto livello</a:t>
            </a:r>
          </a:p>
          <a:p>
            <a:pPr lvl="4"/>
            <a:r>
              <a:rPr lang="it-IT" noProof="0" dirty="0"/>
              <a:t>Quinto livello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 bwMode="auto">
          <a:xfrm>
            <a:off x="2" y="6457410"/>
            <a:ext cx="4302253" cy="3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11" tIns="47006" rIns="94011" bIns="47006" numCol="1" anchor="t" anchorCtr="0" compatLnSpc="1">
            <a:prstTxWarp prst="textNoShape">
              <a:avLst/>
            </a:prstTxWarp>
          </a:bodyPr>
          <a:lstStyle>
            <a:lvl1pPr defTabSz="951961">
              <a:defRPr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it-IT"/>
              <a:t>INFORMAZIONI CLASSIFICATE CONTROLLATE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5"/>
          </p:nvPr>
        </p:nvSpPr>
        <p:spPr bwMode="auto">
          <a:xfrm>
            <a:off x="9044428" y="6556338"/>
            <a:ext cx="882210" cy="2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04" tIns="46750" rIns="93504" bIns="46750" numCol="1" anchor="b" anchorCtr="0" compatLnSpc="1">
            <a:prstTxWarp prst="textNoShape">
              <a:avLst/>
            </a:prstTxWarp>
          </a:bodyPr>
          <a:lstStyle>
            <a:lvl1pPr algn="r" defTabSz="951961">
              <a:defRPr sz="11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6C819BA-07BD-46C7-A34D-6733B8A37E1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lang="it-IT" sz="13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20688" algn="l" rtl="0" eaLnBrk="0" fontAlgn="base" hangingPunct="0">
      <a:spcBef>
        <a:spcPct val="30000"/>
      </a:spcBef>
      <a:spcAft>
        <a:spcPct val="0"/>
      </a:spcAft>
      <a:defRPr lang="it-IT" sz="13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841375" algn="l" rtl="0" eaLnBrk="0" fontAlgn="base" hangingPunct="0">
      <a:spcBef>
        <a:spcPct val="30000"/>
      </a:spcBef>
      <a:spcAft>
        <a:spcPct val="0"/>
      </a:spcAft>
      <a:defRPr lang="it-IT" sz="13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262063" algn="l" rtl="0" eaLnBrk="0" fontAlgn="base" hangingPunct="0">
      <a:spcBef>
        <a:spcPct val="30000"/>
      </a:spcBef>
      <a:spcAft>
        <a:spcPct val="0"/>
      </a:spcAft>
      <a:defRPr lang="it-IT" sz="13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684338" algn="l" rtl="0" eaLnBrk="0" fontAlgn="base" hangingPunct="0">
      <a:spcBef>
        <a:spcPct val="30000"/>
      </a:spcBef>
      <a:spcAft>
        <a:spcPct val="0"/>
      </a:spcAft>
      <a:defRPr lang="it-IT" sz="13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105455" algn="l" rtl="0" latinLnBrk="0">
      <a:defRPr lang="it-IT" sz="1100" kern="1200">
        <a:solidFill>
          <a:schemeClr val="tx1"/>
        </a:solidFill>
        <a:latin typeface="+mn-lt"/>
        <a:ea typeface="+mn-ea"/>
        <a:cs typeface="+mn-cs"/>
      </a:defRPr>
    </a:lvl6pPr>
    <a:lvl7pPr marL="2526545" algn="l" rtl="0" latinLnBrk="0">
      <a:defRPr lang="it-IT" sz="1100" kern="1200">
        <a:solidFill>
          <a:schemeClr val="tx1"/>
        </a:solidFill>
        <a:latin typeface="+mn-lt"/>
        <a:ea typeface="+mn-ea"/>
        <a:cs typeface="+mn-cs"/>
      </a:defRPr>
    </a:lvl7pPr>
    <a:lvl8pPr marL="2947638" algn="l" rtl="0" latinLnBrk="0">
      <a:defRPr lang="it-IT" sz="1100" kern="1200">
        <a:solidFill>
          <a:schemeClr val="tx1"/>
        </a:solidFill>
        <a:latin typeface="+mn-lt"/>
        <a:ea typeface="+mn-ea"/>
        <a:cs typeface="+mn-cs"/>
      </a:defRPr>
    </a:lvl8pPr>
    <a:lvl9pPr marL="3368730" algn="l" rtl="0" latinLnBrk="0">
      <a:defRPr lang="it-IT" sz="11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259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/>
            <a:endParaRPr dirty="0" smtClean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2426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0913"/>
            <a:fld id="{48224952-3921-4B78-92F7-A6F0BD273A24}" type="slidenum">
              <a:rPr lang="it-IT" smtClean="0">
                <a:latin typeface="Arial" pitchFamily="34" charset="0"/>
                <a:cs typeface="Arial" pitchFamily="34" charset="0"/>
              </a:rPr>
              <a:pPr defTabSz="950913"/>
              <a:t>2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259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/>
            <a:endParaRPr dirty="0" smtClean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2426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0913"/>
            <a:fld id="{48224952-3921-4B78-92F7-A6F0BD273A24}" type="slidenum">
              <a:rPr lang="it-IT" smtClean="0">
                <a:latin typeface="Arial" pitchFamily="34" charset="0"/>
                <a:cs typeface="Arial" pitchFamily="34" charset="0"/>
              </a:rPr>
              <a:pPr defTabSz="950913"/>
              <a:t>3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259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/>
            <a:endParaRPr dirty="0" smtClean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2426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0913"/>
            <a:fld id="{48224952-3921-4B78-92F7-A6F0BD273A24}" type="slidenum">
              <a:rPr lang="it-IT" smtClean="0">
                <a:latin typeface="Arial" pitchFamily="34" charset="0"/>
                <a:cs typeface="Arial" pitchFamily="34" charset="0"/>
              </a:rPr>
              <a:pPr defTabSz="950913"/>
              <a:t>6</a:t>
            </a:fld>
            <a:endParaRPr lang="it-IT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-1588"/>
            <a:ext cx="9144000" cy="38608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253356"/>
              </a:solidFill>
              <a:latin typeface="Lucida Sans Unicode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253356"/>
              </a:solidFill>
              <a:latin typeface="Lucida Sans Unicode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253356"/>
              </a:solidFill>
              <a:latin typeface="Lucida Sans Unicode"/>
              <a:cs typeface="Arial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0" y="5229225"/>
            <a:ext cx="9144000" cy="1635125"/>
          </a:xfrm>
          <a:prstGeom prst="rect">
            <a:avLst/>
          </a:prstGeom>
          <a:gradFill rotWithShape="0">
            <a:gsLst>
              <a:gs pos="0">
                <a:schemeClr val="accent3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</p:spPr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253356"/>
              </a:solidFill>
              <a:latin typeface="Lucida Sans Unicode"/>
              <a:cs typeface="Arial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3236913" y="285750"/>
            <a:ext cx="2865437" cy="348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Y:\03 - UTILITA' X BRIEFING\01 - Foto e Immagini\00 - Cinefoto\Inserire in spazi senza fot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868738"/>
            <a:ext cx="1849438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Y:\03 - UTILITA' X BRIEFING\01 - Foto e Immagini\00 - Cinefoto\AFGHANISTAN\DSC_0191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860800"/>
            <a:ext cx="1743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C:\Users\giuseppe.leone\Desktop\8F3F8DE9E2A2CD965D8437728987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43075" y="3860800"/>
            <a:ext cx="17716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00674" y="3827464"/>
            <a:ext cx="3843337" cy="1528308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600" b="1" smtClean="0">
                <a:latin typeface="Lucida Sans" pitchFamily="34" charset="0"/>
              </a:defRPr>
            </a:lvl1pPr>
          </a:lstStyle>
          <a:p>
            <a:pPr lvl="0"/>
            <a:r>
              <a:rPr lang="it-IT" noProof="0" dirty="0" smtClean="0"/>
              <a:t>Fare clic per modificare lo stile del titolo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A2A56-3B47-4170-94F6-88422FD9826E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sto senza alin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750" y="1063629"/>
            <a:ext cx="7359650" cy="5019675"/>
          </a:xfrm>
          <a:prstGeom prst="rect">
            <a:avLst/>
          </a:prstGeom>
        </p:spPr>
        <p:txBody>
          <a:bodyPr lIns="84218" tIns="42104" rIns="84218" bIns="42104"/>
          <a:lstStyle>
            <a:lvl1pPr marL="0" indent="0">
              <a:buFontTx/>
              <a:buNone/>
              <a:defRPr sz="1800">
                <a:latin typeface="Lucida Sans" pitchFamily="34" charset="0"/>
              </a:defRPr>
            </a:lvl1pPr>
            <a:lvl2pPr>
              <a:defRPr sz="1600">
                <a:latin typeface="Lucida Sans" pitchFamily="34" charset="0"/>
              </a:defRPr>
            </a:lvl2pPr>
            <a:lvl3pPr>
              <a:defRPr sz="1500">
                <a:latin typeface="Lucida Sans" pitchFamily="34" charset="0"/>
              </a:defRPr>
            </a:lvl3pPr>
            <a:lvl4pPr>
              <a:defRPr sz="1300">
                <a:latin typeface="Lucida Sans" pitchFamily="34" charset="0"/>
              </a:defRPr>
            </a:lvl4pPr>
            <a:lvl5pPr>
              <a:defRPr sz="1100">
                <a:latin typeface="Lucida Sans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79490" y="2"/>
            <a:ext cx="7243762" cy="68217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04 maggio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6163A-A9B4-44E9-8547-CCA2DDEF005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A16031DE-48B9-4587-A611-17944E55C450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D7961470-3560-43AA-BC73-7426F7B3D168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 smtClean="0">
                <a:solidFill>
                  <a:srgbClr val="90A2CF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09CAFA3D-0A13-4C91-A24B-25B6AF246BD7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 smtClean="0">
                <a:solidFill>
                  <a:srgbClr val="90A2CF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846DD5D2-1F22-4213-8F71-AAFC2D7D9023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88184DC2-2AB7-4E1E-A273-E61560BC6022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9DE678C2-BDE2-46F3-B3F3-6FDA744F14A0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2EDF9B7C-6C4F-4353-A28A-3168DD69F79F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 smtClean="0">
                <a:solidFill>
                  <a:srgbClr val="90A2CF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843F2D1B-6D8B-4AD2-ADB5-D90DC9F753B0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C1FC8153-08EE-436A-B613-0C3C9DBEA804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D42567E1-EAE6-4EE8-80A1-0FEFDC19188B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sto senza alin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750" y="1063629"/>
            <a:ext cx="7359650" cy="5019675"/>
          </a:xfrm>
          <a:prstGeom prst="rect">
            <a:avLst/>
          </a:prstGeom>
        </p:spPr>
        <p:txBody>
          <a:bodyPr lIns="84218" tIns="42104" rIns="84218" bIns="42104"/>
          <a:lstStyle>
            <a:lvl1pPr marL="0" indent="0">
              <a:buFontTx/>
              <a:buNone/>
              <a:defRPr sz="1800">
                <a:latin typeface="Lucida Sans" pitchFamily="34" charset="0"/>
              </a:defRPr>
            </a:lvl1pPr>
            <a:lvl2pPr>
              <a:defRPr sz="1600">
                <a:latin typeface="Lucida Sans" pitchFamily="34" charset="0"/>
              </a:defRPr>
            </a:lvl2pPr>
            <a:lvl3pPr>
              <a:defRPr sz="1500">
                <a:latin typeface="Lucida Sans" pitchFamily="34" charset="0"/>
              </a:defRPr>
            </a:lvl3pPr>
            <a:lvl4pPr>
              <a:defRPr sz="1300">
                <a:latin typeface="Lucida Sans" pitchFamily="34" charset="0"/>
              </a:defRPr>
            </a:lvl4pPr>
            <a:lvl5pPr>
              <a:defRPr sz="1100">
                <a:latin typeface="Lucida Sans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79490" y="2"/>
            <a:ext cx="7243762" cy="68217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04 maggio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E210A-E9BD-4FA4-A9E1-4DAD7B2C8CC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 smtClean="0">
                <a:solidFill>
                  <a:srgbClr val="90A2CF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264932C4-F9BB-4523-AD06-E7FC2BEA3ADA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79490" y="2"/>
            <a:ext cx="7243762" cy="68217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04 maggio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547E1-1C82-4150-8700-48536B9519C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79490" y="2"/>
            <a:ext cx="7243762" cy="68217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0E86E-D563-42EF-961B-99C40CF3434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/>
          <p:nvPr userDrawn="1"/>
        </p:nvSpPr>
        <p:spPr>
          <a:xfrm>
            <a:off x="3175" y="6597650"/>
            <a:ext cx="9159875" cy="26035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4218" tIns="42104" rIns="84218" bIns="42104" anchor="ctr"/>
          <a:lstStyle>
            <a:extLst/>
          </a:lstStyle>
          <a:p>
            <a:pPr algn="ctr">
              <a:defRPr/>
            </a:pPr>
            <a:endParaRPr lang="it-IT" sz="500">
              <a:solidFill>
                <a:srgbClr val="253356"/>
              </a:solidFill>
            </a:endParaRPr>
          </a:p>
        </p:txBody>
      </p:sp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>
              <a:defRPr/>
            </a:pPr>
            <a:endParaRPr lang="it-IT" sz="500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>
              <a:defRPr/>
            </a:pPr>
            <a:endParaRPr lang="it-IT" sz="500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smtClean="0">
                <a:solidFill>
                  <a:srgbClr val="253356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t>28/6/2006</a:t>
            </a:r>
            <a:endParaRPr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253356"/>
                </a:solidFill>
              </a:defRPr>
            </a:lvl1pPr>
          </a:lstStyle>
          <a:p>
            <a:pPr>
              <a:defRPr/>
            </a:pPr>
            <a:fld id="{74DE6544-C91C-4999-AAB5-788340BC7C34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-1588"/>
            <a:ext cx="9144000" cy="38608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253356"/>
              </a:solidFill>
              <a:latin typeface="Lucida Sans Unicode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253356"/>
              </a:solidFill>
              <a:latin typeface="Lucida Sans Unicode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253356"/>
              </a:solidFill>
              <a:latin typeface="Lucida Sans Unicode"/>
              <a:cs typeface="Arial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0" y="5229225"/>
            <a:ext cx="9144000" cy="1635125"/>
          </a:xfrm>
          <a:prstGeom prst="rect">
            <a:avLst/>
          </a:prstGeom>
          <a:gradFill rotWithShape="0">
            <a:gsLst>
              <a:gs pos="0">
                <a:schemeClr val="accent3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</p:spPr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253356"/>
              </a:solidFill>
              <a:latin typeface="Lucida Sans Unicode"/>
              <a:cs typeface="Arial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3236913" y="285750"/>
            <a:ext cx="2865437" cy="348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 descr="blindo_desertica_800.jpg"/>
          <p:cNvPicPr>
            <a:picLocks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3859213"/>
            <a:ext cx="1800225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6" descr="NH90_800.jpg"/>
          <p:cNvPicPr>
            <a:picLocks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8" y="3859213"/>
            <a:ext cx="1800225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magine 11" descr="soldato_futuro_linx_std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859213"/>
            <a:ext cx="1744663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00674" y="3827464"/>
            <a:ext cx="3843337" cy="1528308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600" b="1" smtClean="0">
                <a:latin typeface="Lucida Sans" pitchFamily="34" charset="0"/>
              </a:defRPr>
            </a:lvl1pPr>
          </a:lstStyle>
          <a:p>
            <a:pPr lvl="0"/>
            <a:r>
              <a:rPr lang="it-IT" noProof="0" dirty="0" smtClean="0"/>
              <a:t>Fare clic per modificare lo stile del titolo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D1629-040D-4B9B-A265-9634AA00A5DE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  <a:prstGeom prst="rect">
            <a:avLst/>
          </a:prstGeom>
        </p:spPr>
        <p:txBody>
          <a:bodyPr lIns="84218" tIns="42104" rIns="84218" bIns="42104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  <a:prstGeom prst="rect">
            <a:avLst/>
          </a:prstGeom>
        </p:spPr>
        <p:txBody>
          <a:bodyPr lIns="84218" tIns="42104" rIns="84218" bIns="42104"/>
          <a:lstStyle>
            <a:lvl1pPr marL="0" indent="0" algn="ctr">
              <a:buNone/>
              <a:defRPr/>
            </a:lvl1pPr>
            <a:lvl2pPr marL="421092" indent="0" algn="ctr">
              <a:buNone/>
              <a:defRPr/>
            </a:lvl2pPr>
            <a:lvl3pPr marL="842184" indent="0" algn="ctr">
              <a:buNone/>
              <a:defRPr/>
            </a:lvl3pPr>
            <a:lvl4pPr marL="1263274" indent="0" algn="ctr">
              <a:buNone/>
              <a:defRPr/>
            </a:lvl4pPr>
            <a:lvl5pPr marL="1684366" indent="0" algn="ctr">
              <a:buNone/>
              <a:defRPr/>
            </a:lvl5pPr>
            <a:lvl6pPr marL="2105455" indent="0" algn="ctr">
              <a:buNone/>
              <a:defRPr/>
            </a:lvl6pPr>
            <a:lvl7pPr marL="2526545" indent="0" algn="ctr">
              <a:buNone/>
              <a:defRPr/>
            </a:lvl7pPr>
            <a:lvl8pPr marL="2947638" indent="0" algn="ctr">
              <a:buNone/>
              <a:defRPr/>
            </a:lvl8pPr>
            <a:lvl9pPr marL="336873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8503B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solidFill>
                  <a:srgbClr val="25335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FD3CD"/>
                </a:solidFill>
              </a:defRPr>
            </a:lvl1pPr>
          </a:lstStyle>
          <a:p>
            <a:pPr>
              <a:defRPr/>
            </a:pPr>
            <a:fld id="{DC89930F-7B84-4C06-AB96-B3D90D758985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79490" y="2"/>
            <a:ext cx="7243762" cy="68217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04 maggio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5D670-311B-4625-8199-441411B6026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-1588"/>
            <a:ext cx="9144000" cy="38608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253356"/>
              </a:solidFill>
              <a:latin typeface="Lucida Sans Unicode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253356"/>
              </a:solidFill>
              <a:latin typeface="Lucida Sans Unicode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253356"/>
              </a:solidFill>
              <a:latin typeface="Lucida Sans Unicode"/>
              <a:cs typeface="Arial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0" y="5229225"/>
            <a:ext cx="9144000" cy="1635125"/>
          </a:xfrm>
          <a:prstGeom prst="rect">
            <a:avLst/>
          </a:prstGeom>
          <a:gradFill rotWithShape="0">
            <a:gsLst>
              <a:gs pos="0">
                <a:schemeClr val="accent3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</p:spPr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253356"/>
              </a:solidFill>
              <a:latin typeface="Lucida Sans Unicode"/>
              <a:cs typeface="Arial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3236913" y="285750"/>
            <a:ext cx="2865437" cy="348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 descr="blindo_desertica_800.jpg"/>
          <p:cNvPicPr>
            <a:picLocks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3859213"/>
            <a:ext cx="1800225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6" descr="NH90_800.jpg"/>
          <p:cNvPicPr>
            <a:picLocks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8" y="3859213"/>
            <a:ext cx="1800225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magine 11" descr="soldato_futuro_linx_std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859213"/>
            <a:ext cx="1744663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00674" y="3827464"/>
            <a:ext cx="3843337" cy="1528308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600" b="1" smtClean="0">
                <a:latin typeface="Lucida Sans" pitchFamily="34" charset="0"/>
              </a:defRPr>
            </a:lvl1pPr>
          </a:lstStyle>
          <a:p>
            <a:pPr lvl="0"/>
            <a:r>
              <a:rPr lang="it-IT" noProof="0" dirty="0" smtClean="0"/>
              <a:t>Fare clic per modificare lo stile del titolo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36A7F-A4C5-45AE-BF7F-3D4494883764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  <a:prstGeom prst="rect">
            <a:avLst/>
          </a:prstGeom>
        </p:spPr>
        <p:txBody>
          <a:bodyPr lIns="84218" tIns="42104" rIns="84218" bIns="42104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  <a:prstGeom prst="rect">
            <a:avLst/>
          </a:prstGeom>
        </p:spPr>
        <p:txBody>
          <a:bodyPr lIns="84218" tIns="42104" rIns="84218" bIns="42104"/>
          <a:lstStyle>
            <a:lvl1pPr marL="0" indent="0" algn="ctr">
              <a:buNone/>
              <a:defRPr/>
            </a:lvl1pPr>
            <a:lvl2pPr marL="421092" indent="0" algn="ctr">
              <a:buNone/>
              <a:defRPr/>
            </a:lvl2pPr>
            <a:lvl3pPr marL="842184" indent="0" algn="ctr">
              <a:buNone/>
              <a:defRPr/>
            </a:lvl3pPr>
            <a:lvl4pPr marL="1263274" indent="0" algn="ctr">
              <a:buNone/>
              <a:defRPr/>
            </a:lvl4pPr>
            <a:lvl5pPr marL="1684366" indent="0" algn="ctr">
              <a:buNone/>
              <a:defRPr/>
            </a:lvl5pPr>
            <a:lvl6pPr marL="2105455" indent="0" algn="ctr">
              <a:buNone/>
              <a:defRPr/>
            </a:lvl6pPr>
            <a:lvl7pPr marL="2526545" indent="0" algn="ctr">
              <a:buNone/>
              <a:defRPr/>
            </a:lvl7pPr>
            <a:lvl8pPr marL="2947638" indent="0" algn="ctr">
              <a:buNone/>
              <a:defRPr/>
            </a:lvl8pPr>
            <a:lvl9pPr marL="336873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8503B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solidFill>
                  <a:srgbClr val="25335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FD3CD"/>
                </a:solidFill>
              </a:defRPr>
            </a:lvl1pPr>
          </a:lstStyle>
          <a:p>
            <a:pPr>
              <a:defRPr/>
            </a:pPr>
            <a:fld id="{B716077B-E03A-42F5-9E88-5F3D89E38450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79490" y="2"/>
            <a:ext cx="7243762" cy="68217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04 maggio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E6355-834E-4EA6-ADE1-5C5CC349ADA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D2DFFB75-A172-4127-904B-1D3F9A65C1C6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29C846A0-B8D1-46EA-93EB-14EC2119957A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 smtClean="0">
                <a:solidFill>
                  <a:srgbClr val="90A2CF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1542BB20-ACC4-4D49-9C36-148DAAADC27B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17383C8D-15A8-49EC-A4D0-FBA28F7108A5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4F7E1485-7A48-4E70-B931-AA38ED6B0FC0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nza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20750" y="1357300"/>
            <a:ext cx="7359650" cy="5019675"/>
          </a:xfrm>
          <a:prstGeom prst="rect">
            <a:avLst/>
          </a:prstGeom>
        </p:spPr>
        <p:txBody>
          <a:bodyPr lIns="84218" tIns="42104" rIns="84218" bIns="42104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290EA-ACDE-4491-9CC7-22E0DDE06B10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BCBE0-DD13-4673-9048-B8393D24B97A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20750" y="1357300"/>
            <a:ext cx="7359650" cy="5019675"/>
          </a:xfrm>
          <a:prstGeom prst="rect">
            <a:avLst/>
          </a:prstGeom>
        </p:spPr>
        <p:txBody>
          <a:bodyPr lIns="84218" tIns="42104" rIns="84218" bIns="42104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A4602-DCC0-4D97-B074-64037E688990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sto senza alin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750" y="1063629"/>
            <a:ext cx="7359650" cy="5019675"/>
          </a:xfrm>
          <a:prstGeom prst="rect">
            <a:avLst/>
          </a:prstGeom>
        </p:spPr>
        <p:txBody>
          <a:bodyPr lIns="84218" tIns="42104" rIns="84218" bIns="42104"/>
          <a:lstStyle>
            <a:lvl1pPr marL="0" indent="0">
              <a:buFontTx/>
              <a:buNone/>
              <a:defRPr sz="1800">
                <a:latin typeface="Lucida Sans" pitchFamily="34" charset="0"/>
              </a:defRPr>
            </a:lvl1pPr>
            <a:lvl2pPr>
              <a:defRPr sz="1600">
                <a:latin typeface="Lucida Sans" pitchFamily="34" charset="0"/>
              </a:defRPr>
            </a:lvl2pPr>
            <a:lvl3pPr>
              <a:defRPr sz="1500">
                <a:latin typeface="Lucida Sans" pitchFamily="34" charset="0"/>
              </a:defRPr>
            </a:lvl3pPr>
            <a:lvl4pPr>
              <a:defRPr sz="1300">
                <a:latin typeface="Lucida Sans" pitchFamily="34" charset="0"/>
              </a:defRPr>
            </a:lvl4pPr>
            <a:lvl5pPr>
              <a:defRPr sz="1100">
                <a:latin typeface="Lucida Sans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79490" y="2"/>
            <a:ext cx="7243762" cy="68217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04 maggio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B4666-4930-4A1A-A0CD-7598E467CAA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 smtClean="0">
                <a:solidFill>
                  <a:srgbClr val="90A2CF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1326F1FA-CBE1-4BA5-A7E3-5CB405CF258A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4B27DD35-36E4-4DEA-BCE2-9641F3BB8C58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esto ad alin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490" y="2"/>
            <a:ext cx="7243762" cy="68217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750" y="1063629"/>
            <a:ext cx="7359650" cy="50196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1800">
                <a:latin typeface="Lucida Sans" pitchFamily="34" charset="0"/>
              </a:defRPr>
            </a:lvl1pPr>
            <a:lvl2pPr>
              <a:defRPr sz="1600">
                <a:latin typeface="Lucida Sans" pitchFamily="34" charset="0"/>
              </a:defRPr>
            </a:lvl2pPr>
            <a:lvl3pPr>
              <a:defRPr sz="1500">
                <a:latin typeface="Lucida Sans" pitchFamily="34" charset="0"/>
              </a:defRPr>
            </a:lvl3pPr>
            <a:lvl4pPr>
              <a:defRPr sz="1300">
                <a:latin typeface="Lucida Sans" pitchFamily="34" charset="0"/>
              </a:defRPr>
            </a:lvl4pPr>
            <a:lvl5pPr>
              <a:defRPr sz="1100">
                <a:latin typeface="Lucida Sans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04 maggio 2011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D8962-2D17-4656-8AC7-053E9B6A199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79490" y="2"/>
            <a:ext cx="7243762" cy="68217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04 maggio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70A59-0518-4D52-ABBB-3D7308E48CA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2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+mn-lt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20750" y="1357300"/>
            <a:ext cx="7359650" cy="5019675"/>
          </a:xfrm>
          <a:prstGeom prst="rect">
            <a:avLst/>
          </a:prstGeom>
        </p:spPr>
        <p:txBody>
          <a:bodyPr lIns="84218" tIns="42104" rIns="84218" bIns="42104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94490-2287-4B07-94D1-9ED459981F00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79490" y="2"/>
            <a:ext cx="7243762" cy="68217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AEF0E-E2BB-4586-96C4-F78C8B03667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/>
          <p:nvPr userDrawn="1"/>
        </p:nvSpPr>
        <p:spPr>
          <a:xfrm>
            <a:off x="3175" y="6597650"/>
            <a:ext cx="9159875" cy="26035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4218" tIns="42104" rIns="84218" bIns="42104" anchor="ctr"/>
          <a:lstStyle>
            <a:extLst/>
          </a:lstStyle>
          <a:p>
            <a:pPr algn="ctr">
              <a:defRPr/>
            </a:pPr>
            <a:endParaRPr lang="it-IT" sz="500">
              <a:solidFill>
                <a:srgbClr val="253356"/>
              </a:solidFill>
            </a:endParaRPr>
          </a:p>
        </p:txBody>
      </p:sp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>
              <a:defRPr/>
            </a:pPr>
            <a:endParaRPr lang="it-IT" sz="500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>
              <a:defRPr/>
            </a:pPr>
            <a:endParaRPr lang="it-IT" sz="500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smtClean="0">
                <a:solidFill>
                  <a:srgbClr val="253356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t>28/6/2006</a:t>
            </a:r>
            <a:endParaRPr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253356"/>
                </a:solidFill>
              </a:defRPr>
            </a:lvl1pPr>
          </a:lstStyle>
          <a:p>
            <a:pPr>
              <a:defRPr/>
            </a:pPr>
            <a:fld id="{D45432F5-0EB4-4B90-BC22-C41251F46E4C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/>
          <p:nvPr userDrawn="1"/>
        </p:nvSpPr>
        <p:spPr>
          <a:xfrm>
            <a:off x="3175" y="6597650"/>
            <a:ext cx="9159875" cy="26035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253356"/>
              </a:solidFill>
            </a:endParaRPr>
          </a:p>
        </p:txBody>
      </p:sp>
      <p:pic>
        <p:nvPicPr>
          <p:cNvPr id="4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cxnSp>
        <p:nvCxnSpPr>
          <p:cNvPr id="6" name="Connettore 1 6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+mn-lt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8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>
                <a:solidFill>
                  <a:srgbClr val="253356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9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>
                <a:solidFill>
                  <a:srgbClr val="90A2C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8DCEFD8-713E-4634-AA96-5DF5766C88CE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/>
          <p:nvPr userDrawn="1"/>
        </p:nvSpPr>
        <p:spPr>
          <a:xfrm>
            <a:off x="3175" y="6597650"/>
            <a:ext cx="9159875" cy="26035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253356"/>
              </a:solidFill>
            </a:endParaRPr>
          </a:p>
        </p:txBody>
      </p:sp>
      <p:pic>
        <p:nvPicPr>
          <p:cNvPr id="4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cxnSp>
        <p:nvCxnSpPr>
          <p:cNvPr id="6" name="Connettore 1 6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+mn-lt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8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>
                <a:solidFill>
                  <a:srgbClr val="253356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9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>
                <a:solidFill>
                  <a:srgbClr val="90A2C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280A529-1969-4915-A24B-CE73B0F59FDF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1FE35-9617-4719-B153-8229791E5FC7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50803-8BE0-4AB2-9934-D7C714B7BC77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12" y="92904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2"/>
            <a:ext cx="7077472" cy="504058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>
          <a:xfrm>
            <a:off x="7702550" y="6613525"/>
            <a:ext cx="1371600" cy="2286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 smtClean="0">
                <a:solidFill>
                  <a:srgbClr val="90A2CF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E36CD674-0DD7-4C68-89A7-9107948FBD4A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/>
          <p:nvPr userDrawn="1"/>
        </p:nvSpPr>
        <p:spPr>
          <a:xfrm>
            <a:off x="3175" y="6597650"/>
            <a:ext cx="9159875" cy="26035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253356"/>
              </a:solidFill>
            </a:endParaRPr>
          </a:p>
        </p:txBody>
      </p:sp>
      <p:pic>
        <p:nvPicPr>
          <p:cNvPr id="4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12" y="92904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cxnSp>
        <p:nvCxnSpPr>
          <p:cNvPr id="6" name="Connettore 1 6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2"/>
            <a:ext cx="7077472" cy="504058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+mn-lt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8" name="Rectangle 4"/>
          <p:cNvSpPr>
            <a:spLocks noGrp="1"/>
          </p:cNvSpPr>
          <p:nvPr>
            <p:ph type="dt" sz="half" idx="10"/>
          </p:nvPr>
        </p:nvSpPr>
        <p:spPr>
          <a:xfrm>
            <a:off x="7702550" y="6613525"/>
            <a:ext cx="1371600" cy="228600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>
                <a:solidFill>
                  <a:srgbClr val="253356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9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>
                <a:solidFill>
                  <a:srgbClr val="90A2C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ABD6D88-3BD6-410A-98CC-27E833D7410C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E2357CF1-6D1F-4AB2-9240-73762E99E653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-1588"/>
            <a:ext cx="9144000" cy="38608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253356"/>
              </a:solidFill>
              <a:latin typeface="Lucida Sans Unicode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253356"/>
              </a:solidFill>
              <a:latin typeface="Lucida Sans Unicode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253356"/>
              </a:solidFill>
              <a:latin typeface="Lucida Sans Unicode"/>
              <a:cs typeface="Arial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0" y="5229225"/>
            <a:ext cx="9144000" cy="1635125"/>
          </a:xfrm>
          <a:prstGeom prst="rect">
            <a:avLst/>
          </a:prstGeom>
          <a:gradFill rotWithShape="0">
            <a:gsLst>
              <a:gs pos="0">
                <a:schemeClr val="accent3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</p:spPr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253356"/>
              </a:solidFill>
              <a:latin typeface="Lucida Sans Unicode"/>
              <a:cs typeface="Arial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3236913" y="285750"/>
            <a:ext cx="2865437" cy="348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Y:\03 - UTILITA' X BRIEFING\01 - Foto e Immagini\00 - Cinefoto\Inserire in spazi senza fot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868738"/>
            <a:ext cx="1849438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Y:\03 - UTILITA' X BRIEFING\01 - Foto e Immagini\00 - Cinefoto\AFGHANISTAN\DSC_0191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860800"/>
            <a:ext cx="1743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C:\Users\giuseppe.leone\Desktop\8F3F8DE9E2A2CD965D8437728987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43075" y="3860800"/>
            <a:ext cx="17716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00674" y="3827464"/>
            <a:ext cx="3843337" cy="1528308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600" b="1" smtClean="0">
                <a:latin typeface="Lucida Sans" pitchFamily="34" charset="0"/>
              </a:defRPr>
            </a:lvl1pPr>
          </a:lstStyle>
          <a:p>
            <a:pPr lvl="0"/>
            <a:r>
              <a:rPr lang="it-IT" noProof="0" dirty="0" smtClean="0"/>
              <a:t>Fare clic per modificare lo stile del titolo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BA656-32F9-4333-8D56-3B1CA60217BD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  <a:prstGeom prst="rect">
            <a:avLst/>
          </a:prstGeom>
        </p:spPr>
        <p:txBody>
          <a:bodyPr lIns="84218" tIns="42104" rIns="84218" bIns="42104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  <a:prstGeom prst="rect">
            <a:avLst/>
          </a:prstGeom>
        </p:spPr>
        <p:txBody>
          <a:bodyPr lIns="84218" tIns="42104" rIns="84218" bIns="42104"/>
          <a:lstStyle>
            <a:lvl1pPr marL="0" indent="0" algn="ctr">
              <a:buNone/>
              <a:defRPr/>
            </a:lvl1pPr>
            <a:lvl2pPr marL="421092" indent="0" algn="ctr">
              <a:buNone/>
              <a:defRPr/>
            </a:lvl2pPr>
            <a:lvl3pPr marL="842184" indent="0" algn="ctr">
              <a:buNone/>
              <a:defRPr/>
            </a:lvl3pPr>
            <a:lvl4pPr marL="1263274" indent="0" algn="ctr">
              <a:buNone/>
              <a:defRPr/>
            </a:lvl4pPr>
            <a:lvl5pPr marL="1684366" indent="0" algn="ctr">
              <a:buNone/>
              <a:defRPr/>
            </a:lvl5pPr>
            <a:lvl6pPr marL="2105455" indent="0" algn="ctr">
              <a:buNone/>
              <a:defRPr/>
            </a:lvl6pPr>
            <a:lvl7pPr marL="2526545" indent="0" algn="ctr">
              <a:buNone/>
              <a:defRPr/>
            </a:lvl7pPr>
            <a:lvl8pPr marL="2947638" indent="0" algn="ctr">
              <a:buNone/>
              <a:defRPr/>
            </a:lvl8pPr>
            <a:lvl9pPr marL="336873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8503B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solidFill>
                  <a:srgbClr val="25335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FD3CD"/>
                </a:solidFill>
              </a:defRPr>
            </a:lvl1pPr>
          </a:lstStyle>
          <a:p>
            <a:pPr>
              <a:defRPr/>
            </a:pPr>
            <a:fld id="{7F41F41F-200A-4B7E-B347-2C80C73DADFA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79490" y="2"/>
            <a:ext cx="7243762" cy="68217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04 maggio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13D16-6A87-4F06-8FD4-9F0A970AA1D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909C0B33-0B5B-4822-9FA9-AB560A8D53C9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B57A0F0B-E783-4227-BB00-B01F8EAC92D7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 smtClean="0">
                <a:solidFill>
                  <a:srgbClr val="90A2CF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3DE9434D-D749-469C-B014-43FC805CC4D9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24CE8A48-6F52-4DF3-B4E4-773137638037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F134A044-2724-45EA-8C61-7D52B80D2DDB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7D74FD28-0A56-414E-BAE2-1C65E8BC33DF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 smtClean="0">
                <a:solidFill>
                  <a:srgbClr val="90A2CF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C58D73AE-8213-45CA-AA4B-6054D7C1F383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79490" y="2"/>
            <a:ext cx="7243762" cy="68217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04 maggio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E7475-4643-47D6-BB92-6ECC73753D6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10B366F6-7AE3-452E-9612-A5F5C9EABA53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nza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20750" y="1357300"/>
            <a:ext cx="7359650" cy="5019675"/>
          </a:xfrm>
          <a:prstGeom prst="rect">
            <a:avLst/>
          </a:prstGeom>
        </p:spPr>
        <p:txBody>
          <a:bodyPr lIns="84218" tIns="42104" rIns="84218" bIns="42104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6369A-BB8C-407D-B51E-F2C68B7BA9DD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81754-5148-40C9-BB59-5D54776DB899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20750" y="1357300"/>
            <a:ext cx="7359650" cy="5019675"/>
          </a:xfrm>
          <a:prstGeom prst="rect">
            <a:avLst/>
          </a:prstGeom>
        </p:spPr>
        <p:txBody>
          <a:bodyPr lIns="84218" tIns="42104" rIns="84218" bIns="42104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3892C-08A0-4659-BED6-4CF1700E99E0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sto senza alin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750" y="1063629"/>
            <a:ext cx="7359650" cy="5019675"/>
          </a:xfrm>
          <a:prstGeom prst="rect">
            <a:avLst/>
          </a:prstGeom>
        </p:spPr>
        <p:txBody>
          <a:bodyPr lIns="84218" tIns="42104" rIns="84218" bIns="42104"/>
          <a:lstStyle>
            <a:lvl1pPr marL="0" indent="0">
              <a:buFontTx/>
              <a:buNone/>
              <a:defRPr sz="1800">
                <a:latin typeface="Lucida Sans" pitchFamily="34" charset="0"/>
              </a:defRPr>
            </a:lvl1pPr>
            <a:lvl2pPr>
              <a:defRPr sz="1600">
                <a:latin typeface="Lucida Sans" pitchFamily="34" charset="0"/>
              </a:defRPr>
            </a:lvl2pPr>
            <a:lvl3pPr>
              <a:defRPr sz="1500">
                <a:latin typeface="Lucida Sans" pitchFamily="34" charset="0"/>
              </a:defRPr>
            </a:lvl3pPr>
            <a:lvl4pPr>
              <a:defRPr sz="1300">
                <a:latin typeface="Lucida Sans" pitchFamily="34" charset="0"/>
              </a:defRPr>
            </a:lvl4pPr>
            <a:lvl5pPr>
              <a:defRPr sz="1100">
                <a:latin typeface="Lucida Sans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79490" y="2"/>
            <a:ext cx="7243762" cy="68217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04 maggio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D1117-68D9-4AB4-910A-3BB4682B77E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 smtClean="0">
                <a:solidFill>
                  <a:srgbClr val="90A2CF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21ACFF4E-A8CF-4F21-9C76-1671CCD5F7A2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esto ad alin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490" y="2"/>
            <a:ext cx="7243762" cy="68217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750" y="1063629"/>
            <a:ext cx="7359650" cy="50196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1800">
                <a:latin typeface="Lucida Sans" pitchFamily="34" charset="0"/>
              </a:defRPr>
            </a:lvl1pPr>
            <a:lvl2pPr>
              <a:defRPr sz="1600">
                <a:latin typeface="Lucida Sans" pitchFamily="34" charset="0"/>
              </a:defRPr>
            </a:lvl2pPr>
            <a:lvl3pPr>
              <a:defRPr sz="1500">
                <a:latin typeface="Lucida Sans" pitchFamily="34" charset="0"/>
              </a:defRPr>
            </a:lvl3pPr>
            <a:lvl4pPr>
              <a:defRPr sz="1300">
                <a:latin typeface="Lucida Sans" pitchFamily="34" charset="0"/>
              </a:defRPr>
            </a:lvl4pPr>
            <a:lvl5pPr>
              <a:defRPr sz="1100">
                <a:latin typeface="Lucida Sans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04 maggio 2011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AAB6B-4332-4397-BA3D-68F1E1095A6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+mn-lt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20750" y="1357300"/>
            <a:ext cx="7359650" cy="5019675"/>
          </a:xfrm>
          <a:prstGeom prst="rect">
            <a:avLst/>
          </a:prstGeom>
        </p:spPr>
        <p:txBody>
          <a:bodyPr lIns="84218" tIns="42104" rIns="84218" bIns="42104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C069D-651C-418F-8588-E704765F5D18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79490" y="2"/>
            <a:ext cx="7243762" cy="68217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04 maggio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81101-C2A7-4A24-B053-2C5AB0314A6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+mn-lt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20750" y="1357300"/>
            <a:ext cx="7359650" cy="5019675"/>
          </a:xfrm>
          <a:prstGeom prst="rect">
            <a:avLst/>
          </a:prstGeom>
        </p:spPr>
        <p:txBody>
          <a:bodyPr lIns="84218" tIns="42104" rIns="84218" bIns="42104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B6519-8154-4A41-9BB2-F97E2BA12D3B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79490" y="2"/>
            <a:ext cx="7243762" cy="68217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116D4-AFFD-4324-9918-3C6708C43DE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/>
          <p:nvPr userDrawn="1"/>
        </p:nvSpPr>
        <p:spPr>
          <a:xfrm>
            <a:off x="3175" y="6597650"/>
            <a:ext cx="9159875" cy="26035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4218" tIns="42104" rIns="84218" bIns="42104" anchor="ctr"/>
          <a:lstStyle>
            <a:extLst/>
          </a:lstStyle>
          <a:p>
            <a:pPr algn="ctr">
              <a:defRPr/>
            </a:pPr>
            <a:endParaRPr lang="it-IT" sz="500">
              <a:solidFill>
                <a:srgbClr val="253356"/>
              </a:solidFill>
            </a:endParaRPr>
          </a:p>
        </p:txBody>
      </p:sp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>
              <a:defRPr/>
            </a:pPr>
            <a:endParaRPr lang="it-IT" sz="500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>
              <a:defRPr/>
            </a:pPr>
            <a:endParaRPr lang="it-IT" sz="500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smtClean="0">
                <a:solidFill>
                  <a:srgbClr val="253356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t>28/6/2006</a:t>
            </a:r>
            <a:endParaRPr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253356"/>
                </a:solidFill>
              </a:defRPr>
            </a:lvl1pPr>
          </a:lstStyle>
          <a:p>
            <a:pPr>
              <a:defRPr/>
            </a:pPr>
            <a:fld id="{0D254DA7-5A2D-4C8B-9DF9-9217DCA97622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/>
          <p:nvPr userDrawn="1"/>
        </p:nvSpPr>
        <p:spPr>
          <a:xfrm>
            <a:off x="3175" y="6597650"/>
            <a:ext cx="9159875" cy="26035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253356"/>
              </a:solidFill>
            </a:endParaRPr>
          </a:p>
        </p:txBody>
      </p:sp>
      <p:pic>
        <p:nvPicPr>
          <p:cNvPr id="4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cxnSp>
        <p:nvCxnSpPr>
          <p:cNvPr id="6" name="Connettore 1 6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+mn-lt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8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>
                <a:solidFill>
                  <a:srgbClr val="253356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9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>
                <a:solidFill>
                  <a:srgbClr val="90A2C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A5AA4DE-8B70-48D8-9717-6AB983E0B946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1_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4652"/>
            <a:ext cx="8229600" cy="5851525"/>
          </a:xfrm>
          <a:prstGeom prst="rect">
            <a:avLst/>
          </a:prstGeom>
        </p:spPr>
        <p:txBody>
          <a:bodyPr lIns="84218" tIns="42104" rIns="84218" bIns="42104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/>
          <p:nvPr userDrawn="1"/>
        </p:nvSpPr>
        <p:spPr>
          <a:xfrm>
            <a:off x="3175" y="6597650"/>
            <a:ext cx="9159875" cy="26035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253356"/>
              </a:solidFill>
            </a:endParaRPr>
          </a:p>
        </p:txBody>
      </p:sp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cxnSp>
        <p:nvCxnSpPr>
          <p:cNvPr id="5" name="Connettore 1 6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+mn-lt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>
                <a:solidFill>
                  <a:srgbClr val="253356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>
                <a:solidFill>
                  <a:srgbClr val="90A2C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60E7D3F-1255-4E0F-A867-8CFD61432573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l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28662" y="1142986"/>
            <a:ext cx="7359650" cy="5019675"/>
          </a:xfrm>
          <a:prstGeom prst="rect">
            <a:avLst/>
          </a:prstGeom>
        </p:spPr>
        <p:txBody>
          <a:bodyPr lIns="84218" tIns="42104" rIns="84218" bIns="42104"/>
          <a:lstStyle>
            <a:lvl1pPr algn="just">
              <a:buFont typeface="Wingdings" pitchFamily="2" charset="2"/>
              <a:buChar char="Ø"/>
              <a:defRPr sz="1800">
                <a:latin typeface="+mn-lt"/>
              </a:defRPr>
            </a:lvl1pPr>
            <a:lvl2pPr algn="just">
              <a:defRPr sz="1600">
                <a:latin typeface="+mn-lt"/>
              </a:defRPr>
            </a:lvl2pPr>
            <a:lvl3pPr algn="just">
              <a:buFont typeface="Lucida Sans Unicode" pitchFamily="34" charset="0"/>
              <a:buChar char="–"/>
              <a:defRPr sz="1500">
                <a:latin typeface="+mn-lt"/>
              </a:defRPr>
            </a:lvl3pPr>
            <a:lvl4pPr algn="just">
              <a:buFont typeface="Arial" pitchFamily="34" charset="0"/>
              <a:buChar char="•"/>
              <a:defRPr sz="1300">
                <a:latin typeface="+mn-lt"/>
              </a:defRPr>
            </a:lvl4pPr>
            <a:lvl5pPr algn="just">
              <a:buFont typeface="Courier New" pitchFamily="49" charset="0"/>
              <a:buChar char="o"/>
              <a:defRPr sz="11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3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2B7E9-4B06-4135-A5AE-5B81C781D012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rgbClr val="90A2CF"/>
                </a:solidFill>
              </a:defRPr>
            </a:lvl1pPr>
          </a:lstStyle>
          <a:p>
            <a:pPr>
              <a:defRPr/>
            </a:pPr>
            <a:fld id="{284EFF15-EFC4-4C28-9E7D-EA5949965C0C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79490" y="2"/>
            <a:ext cx="7243762" cy="68217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40B5F-5553-44F5-827A-A604013F6CB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rgbClr val="90A2CF"/>
                </a:solidFill>
              </a:defRPr>
            </a:lvl1pPr>
          </a:lstStyle>
          <a:p>
            <a:pPr>
              <a:defRPr/>
            </a:pPr>
            <a:fld id="{022B5BB1-5749-46A7-B3AB-DB2F5BB4BA7A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/>
          <p:nvPr userDrawn="1"/>
        </p:nvSpPr>
        <p:spPr>
          <a:xfrm>
            <a:off x="3175" y="6597650"/>
            <a:ext cx="9159875" cy="26035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253356"/>
              </a:solidFill>
            </a:endParaRPr>
          </a:p>
        </p:txBody>
      </p:sp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cxnSp>
        <p:nvCxnSpPr>
          <p:cNvPr id="5" name="Connettore 1 6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+mn-lt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>
                <a:solidFill>
                  <a:srgbClr val="253356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>
                <a:solidFill>
                  <a:srgbClr val="90A2C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0D31B07-1C08-4708-9680-71DF7C5965E1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rgbClr val="90A2CF"/>
                </a:solidFill>
              </a:defRPr>
            </a:lvl1pPr>
          </a:lstStyle>
          <a:p>
            <a:pPr>
              <a:defRPr/>
            </a:pPr>
            <a:fld id="{8A978333-9F7E-4C22-B3E5-7D7241EA57CB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rgbClr val="90A2CF"/>
                </a:solidFill>
              </a:defRPr>
            </a:lvl1pPr>
          </a:lstStyle>
          <a:p>
            <a:pPr>
              <a:defRPr/>
            </a:pPr>
            <a:fld id="{892FC043-713F-4318-AAA7-2F7658A0721E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-1588"/>
            <a:ext cx="9144000" cy="38608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253356"/>
              </a:solidFill>
              <a:latin typeface="Lucida Sans Unicode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253356"/>
              </a:solidFill>
              <a:latin typeface="Lucida Sans Unicode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253356"/>
              </a:solidFill>
              <a:latin typeface="Lucida Sans Unicode"/>
              <a:cs typeface="Arial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0" y="5229225"/>
            <a:ext cx="9144000" cy="1635125"/>
          </a:xfrm>
          <a:prstGeom prst="rect">
            <a:avLst/>
          </a:prstGeom>
          <a:gradFill rotWithShape="0">
            <a:gsLst>
              <a:gs pos="0">
                <a:schemeClr val="accent3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</p:spPr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253356"/>
              </a:solidFill>
              <a:latin typeface="Lucida Sans Unicode"/>
              <a:cs typeface="Arial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3236913" y="285750"/>
            <a:ext cx="2865437" cy="348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 descr="blindo_desertica_800.jpg"/>
          <p:cNvPicPr>
            <a:picLocks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3859213"/>
            <a:ext cx="1800225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6" descr="NH90_800.jpg"/>
          <p:cNvPicPr>
            <a:picLocks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8" y="3859213"/>
            <a:ext cx="1800225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magine 11" descr="soldato_futuro_linx_std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859213"/>
            <a:ext cx="1744663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00674" y="3827464"/>
            <a:ext cx="3843337" cy="1528308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600" b="1" smtClean="0">
                <a:latin typeface="Lucida Sans" pitchFamily="34" charset="0"/>
              </a:defRPr>
            </a:lvl1pPr>
          </a:lstStyle>
          <a:p>
            <a:pPr lvl="0"/>
            <a:r>
              <a:rPr lang="it-IT" noProof="0" dirty="0" smtClean="0"/>
              <a:t>Fare clic per modificare lo stile del titolo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6C4B6-AE2E-4A1D-B09E-98694F9F0728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  <a:prstGeom prst="rect">
            <a:avLst/>
          </a:prstGeom>
        </p:spPr>
        <p:txBody>
          <a:bodyPr lIns="84218" tIns="42104" rIns="84218" bIns="42104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  <a:prstGeom prst="rect">
            <a:avLst/>
          </a:prstGeom>
        </p:spPr>
        <p:txBody>
          <a:bodyPr lIns="84218" tIns="42104" rIns="84218" bIns="42104"/>
          <a:lstStyle>
            <a:lvl1pPr marL="0" indent="0" algn="ctr">
              <a:buNone/>
              <a:defRPr/>
            </a:lvl1pPr>
            <a:lvl2pPr marL="421092" indent="0" algn="ctr">
              <a:buNone/>
              <a:defRPr/>
            </a:lvl2pPr>
            <a:lvl3pPr marL="842184" indent="0" algn="ctr">
              <a:buNone/>
              <a:defRPr/>
            </a:lvl3pPr>
            <a:lvl4pPr marL="1263274" indent="0" algn="ctr">
              <a:buNone/>
              <a:defRPr/>
            </a:lvl4pPr>
            <a:lvl5pPr marL="1684366" indent="0" algn="ctr">
              <a:buNone/>
              <a:defRPr/>
            </a:lvl5pPr>
            <a:lvl6pPr marL="2105455" indent="0" algn="ctr">
              <a:buNone/>
              <a:defRPr/>
            </a:lvl6pPr>
            <a:lvl7pPr marL="2526545" indent="0" algn="ctr">
              <a:buNone/>
              <a:defRPr/>
            </a:lvl7pPr>
            <a:lvl8pPr marL="2947638" indent="0" algn="ctr">
              <a:buNone/>
              <a:defRPr/>
            </a:lvl8pPr>
            <a:lvl9pPr marL="336873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8503B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solidFill>
                  <a:srgbClr val="25335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FD3CD"/>
                </a:solidFill>
              </a:defRPr>
            </a:lvl1pPr>
          </a:lstStyle>
          <a:p>
            <a:pPr>
              <a:defRPr/>
            </a:pPr>
            <a:fld id="{B3751955-C7F4-4258-8801-11204DEC9D8B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  <a:prstGeom prst="rect">
            <a:avLst/>
          </a:prstGeom>
        </p:spPr>
        <p:txBody>
          <a:bodyPr lIns="84218" tIns="42104" rIns="84218" bIns="42104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  <a:prstGeom prst="rect">
            <a:avLst/>
          </a:prstGeom>
        </p:spPr>
        <p:txBody>
          <a:bodyPr lIns="84218" tIns="42104" rIns="84218" bIns="42104"/>
          <a:lstStyle>
            <a:lvl1pPr marL="0" indent="0" algn="ctr">
              <a:buNone/>
              <a:defRPr/>
            </a:lvl1pPr>
            <a:lvl2pPr marL="421092" indent="0" algn="ctr">
              <a:buNone/>
              <a:defRPr/>
            </a:lvl2pPr>
            <a:lvl3pPr marL="842184" indent="0" algn="ctr">
              <a:buNone/>
              <a:defRPr/>
            </a:lvl3pPr>
            <a:lvl4pPr marL="1263274" indent="0" algn="ctr">
              <a:buNone/>
              <a:defRPr/>
            </a:lvl4pPr>
            <a:lvl5pPr marL="1684366" indent="0" algn="ctr">
              <a:buNone/>
              <a:defRPr/>
            </a:lvl5pPr>
            <a:lvl6pPr marL="2105455" indent="0" algn="ctr">
              <a:buNone/>
              <a:defRPr/>
            </a:lvl6pPr>
            <a:lvl7pPr marL="2526545" indent="0" algn="ctr">
              <a:buNone/>
              <a:defRPr/>
            </a:lvl7pPr>
            <a:lvl8pPr marL="2947638" indent="0" algn="ctr">
              <a:buNone/>
              <a:defRPr/>
            </a:lvl8pPr>
            <a:lvl9pPr marL="336873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8503B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solidFill>
                  <a:srgbClr val="25335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FD3CD"/>
                </a:solidFill>
              </a:defRPr>
            </a:lvl1pPr>
          </a:lstStyle>
          <a:p>
            <a:pPr>
              <a:defRPr/>
            </a:pPr>
            <a:fld id="{168B6DD4-C526-42F8-81AC-45955E843E9B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79490" y="2"/>
            <a:ext cx="7243762" cy="68217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04 maggio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1BE7C-C1C2-44B6-A786-3C9DBB303BB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E217550A-9434-44A4-8EA0-A18FDB4A79FC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A3BBB675-007D-4334-A8F8-6197B22530D5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 smtClean="0">
                <a:solidFill>
                  <a:srgbClr val="90A2CF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165DC742-9BF2-40E9-88CD-3D7F46602C4F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692B52F4-BCBB-4E5B-9E1A-A7BF2E962D24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5E040DE7-F5AD-44C3-9987-7A542931A030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AD33A6F4-B6BA-4069-9506-C14CD148DEC7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8DEC5-5D56-42CA-8B63-1E0952ACB26E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20750" y="1357300"/>
            <a:ext cx="7359650" cy="5019675"/>
          </a:xfrm>
          <a:prstGeom prst="rect">
            <a:avLst/>
          </a:prstGeom>
        </p:spPr>
        <p:txBody>
          <a:bodyPr lIns="84218" tIns="42104" rIns="84218" bIns="42104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2D66E-56C3-4A3B-AA73-89A82CE7D852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79490" y="2"/>
            <a:ext cx="7243762" cy="68217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04 maggio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B156F-A32C-4602-9E1D-871F2DB4148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9A9A649F-8D5A-4532-BC0A-F80C123EFA2A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sto senza alin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750" y="1063629"/>
            <a:ext cx="7359650" cy="5019675"/>
          </a:xfrm>
          <a:prstGeom prst="rect">
            <a:avLst/>
          </a:prstGeom>
        </p:spPr>
        <p:txBody>
          <a:bodyPr lIns="84218" tIns="42104" rIns="84218" bIns="42104"/>
          <a:lstStyle>
            <a:lvl1pPr marL="0" indent="0">
              <a:buFontTx/>
              <a:buNone/>
              <a:defRPr sz="1800">
                <a:latin typeface="Lucida Sans" pitchFamily="34" charset="0"/>
              </a:defRPr>
            </a:lvl1pPr>
            <a:lvl2pPr>
              <a:defRPr sz="1600">
                <a:latin typeface="Lucida Sans" pitchFamily="34" charset="0"/>
              </a:defRPr>
            </a:lvl2pPr>
            <a:lvl3pPr>
              <a:defRPr sz="1500">
                <a:latin typeface="Lucida Sans" pitchFamily="34" charset="0"/>
              </a:defRPr>
            </a:lvl3pPr>
            <a:lvl4pPr>
              <a:defRPr sz="1300">
                <a:latin typeface="Lucida Sans" pitchFamily="34" charset="0"/>
              </a:defRPr>
            </a:lvl4pPr>
            <a:lvl5pPr>
              <a:defRPr sz="1100">
                <a:latin typeface="Lucida Sans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79490" y="2"/>
            <a:ext cx="7243762" cy="68217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04 maggio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A386C-267A-48E2-A559-284F9C610C8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 smtClean="0">
                <a:solidFill>
                  <a:srgbClr val="90A2CF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169BB780-5DFE-4F7B-9CB6-8044ED184296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656F6E4B-742A-44B4-BC46-E4E5F6ECE9A8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79490" y="2"/>
            <a:ext cx="7243762" cy="68217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04 maggio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9F497-3F4E-4471-9A95-B3B982E9F4B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2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444F15A7-44AA-4993-B4BA-1D4E8D46BD85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+mn-lt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20750" y="1357300"/>
            <a:ext cx="7359650" cy="5019675"/>
          </a:xfrm>
          <a:prstGeom prst="rect">
            <a:avLst/>
          </a:prstGeom>
        </p:spPr>
        <p:txBody>
          <a:bodyPr lIns="84218" tIns="42104" rIns="84218" bIns="42104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9413C-C215-456B-B52C-110732172644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/>
          <p:nvPr userDrawn="1"/>
        </p:nvSpPr>
        <p:spPr>
          <a:xfrm>
            <a:off x="3175" y="6597650"/>
            <a:ext cx="9159875" cy="26035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4218" tIns="42104" rIns="84218" bIns="42104" anchor="ctr"/>
          <a:lstStyle>
            <a:extLst/>
          </a:lstStyle>
          <a:p>
            <a:pPr algn="ctr">
              <a:defRPr/>
            </a:pPr>
            <a:endParaRPr lang="it-IT" sz="500">
              <a:solidFill>
                <a:srgbClr val="253356"/>
              </a:solidFill>
            </a:endParaRPr>
          </a:p>
        </p:txBody>
      </p:sp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>
              <a:defRPr/>
            </a:pPr>
            <a:endParaRPr lang="it-IT" sz="500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>
              <a:defRPr/>
            </a:pPr>
            <a:endParaRPr lang="it-IT" sz="500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smtClean="0">
                <a:solidFill>
                  <a:srgbClr val="253356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t>28/6/2006</a:t>
            </a:r>
            <a:endParaRPr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253356"/>
                </a:solidFill>
              </a:defRPr>
            </a:lvl1pPr>
          </a:lstStyle>
          <a:p>
            <a:pPr>
              <a:defRPr/>
            </a:pPr>
            <a:fld id="{4E278E77-A337-4F1D-AE81-13BD5141B7C3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/>
          <p:nvPr userDrawn="1"/>
        </p:nvSpPr>
        <p:spPr>
          <a:xfrm>
            <a:off x="3175" y="6597650"/>
            <a:ext cx="9159875" cy="26035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253356"/>
              </a:solidFill>
            </a:endParaRPr>
          </a:p>
        </p:txBody>
      </p:sp>
      <p:pic>
        <p:nvPicPr>
          <p:cNvPr id="4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cxnSp>
        <p:nvCxnSpPr>
          <p:cNvPr id="6" name="Connettore 1 6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+mn-lt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8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>
                <a:solidFill>
                  <a:srgbClr val="253356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9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>
                <a:solidFill>
                  <a:srgbClr val="90A2C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7C5862B-E256-4016-AC51-8151DB7CD0F1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/>
          <p:nvPr userDrawn="1"/>
        </p:nvSpPr>
        <p:spPr>
          <a:xfrm>
            <a:off x="3175" y="6597650"/>
            <a:ext cx="9159875" cy="26035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253356"/>
              </a:solidFill>
            </a:endParaRPr>
          </a:p>
        </p:txBody>
      </p:sp>
      <p:pic>
        <p:nvPicPr>
          <p:cNvPr id="4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cxnSp>
        <p:nvCxnSpPr>
          <p:cNvPr id="6" name="Connettore 1 6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+mn-lt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8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>
                <a:solidFill>
                  <a:srgbClr val="253356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9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>
                <a:solidFill>
                  <a:srgbClr val="90A2C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F25D4D6-A2B8-4ED8-85A3-1685C5CC49C4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8"/>
          <p:cNvSpPr>
            <a:spLocks noGrp="1"/>
          </p:cNvSpPr>
          <p:nvPr>
            <p:ph type="body" sz="quarter" idx="13"/>
          </p:nvPr>
        </p:nvSpPr>
        <p:spPr>
          <a:xfrm>
            <a:off x="285722" y="857233"/>
            <a:ext cx="8316416" cy="411528"/>
          </a:xfrm>
          <a:prstGeom prst="rect">
            <a:avLst/>
          </a:prstGeom>
          <a:solidFill>
            <a:schemeClr val="accent6"/>
          </a:solidFill>
        </p:spPr>
        <p:txBody>
          <a:bodyPr lIns="84218" tIns="42104" rIns="84218" bIns="42104">
            <a:noAutofit/>
          </a:bodyPr>
          <a:lstStyle>
            <a:lvl1pPr eaLnBrk="1" latinLnBrk="0" hangingPunct="1">
              <a:defRPr kumimoji="0" lang="it-IT" sz="1600" b="1">
                <a:solidFill>
                  <a:schemeClr val="bg1"/>
                </a:solidFill>
                <a:latin typeface="Gill Sans MT" pitchFamily="34" charset="0"/>
              </a:defRPr>
            </a:lvl1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20750" y="1357300"/>
            <a:ext cx="7359650" cy="5019675"/>
          </a:xfrm>
          <a:prstGeom prst="rect">
            <a:avLst/>
          </a:prstGeom>
        </p:spPr>
        <p:txBody>
          <a:bodyPr lIns="84218" tIns="42104" rIns="84218" bIns="42104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t-IT" dirty="0"/>
          </a:p>
        </p:txBody>
      </p:sp>
      <p:sp>
        <p:nvSpPr>
          <p:cNvPr id="11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+mn-lt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6275F-E1A3-42D6-8401-9EA9F942A0BC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4EA8B9A-E1C4-4251-BFFA-BBF06BB11FD1}" type="datetime1">
              <a:rPr/>
              <a:pPr>
                <a:defRPr/>
              </a:pPr>
              <a:t>12/03/2013</a:t>
            </a:fld>
            <a:endParaRPr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accent4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95B0BA8-A13B-4F52-A48E-27824EC8EBFB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-1588"/>
            <a:ext cx="9144000" cy="38608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253356"/>
              </a:solidFill>
              <a:latin typeface="Lucida Sans Unicode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253356"/>
              </a:solidFill>
              <a:latin typeface="Lucida Sans Unicode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253356"/>
              </a:solidFill>
              <a:latin typeface="Lucida Sans Unicode"/>
              <a:cs typeface="Arial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0" y="5229225"/>
            <a:ext cx="9144000" cy="1635125"/>
          </a:xfrm>
          <a:prstGeom prst="rect">
            <a:avLst/>
          </a:prstGeom>
          <a:gradFill rotWithShape="0">
            <a:gsLst>
              <a:gs pos="0">
                <a:schemeClr val="accent3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</p:spPr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253356"/>
              </a:solidFill>
              <a:latin typeface="Lucida Sans Unicode"/>
              <a:cs typeface="Arial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3236913" y="285750"/>
            <a:ext cx="2865437" cy="348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 descr="blindo_desertica_800.jpg"/>
          <p:cNvPicPr>
            <a:picLocks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3859213"/>
            <a:ext cx="1800225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6" descr="NH90_800.jpg"/>
          <p:cNvPicPr>
            <a:picLocks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8" y="3859213"/>
            <a:ext cx="1800225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magine 11" descr="soldato_futuro_linx_std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859213"/>
            <a:ext cx="1744663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00674" y="3827464"/>
            <a:ext cx="3843337" cy="1528308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600" b="1" smtClean="0">
                <a:latin typeface="Lucida Sans" pitchFamily="34" charset="0"/>
              </a:defRPr>
            </a:lvl1pPr>
          </a:lstStyle>
          <a:p>
            <a:pPr lvl="0"/>
            <a:r>
              <a:rPr lang="it-IT" noProof="0" dirty="0" smtClean="0"/>
              <a:t>Fare clic per modificare lo stile del titolo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FD8C2-AC17-4831-B4F9-69E41C29BECB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  <a:prstGeom prst="rect">
            <a:avLst/>
          </a:prstGeom>
        </p:spPr>
        <p:txBody>
          <a:bodyPr lIns="84218" tIns="42104" rIns="84218" bIns="42104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  <a:prstGeom prst="rect">
            <a:avLst/>
          </a:prstGeom>
        </p:spPr>
        <p:txBody>
          <a:bodyPr lIns="84218" tIns="42104" rIns="84218" bIns="42104"/>
          <a:lstStyle>
            <a:lvl1pPr marL="0" indent="0" algn="ctr">
              <a:buNone/>
              <a:defRPr/>
            </a:lvl1pPr>
            <a:lvl2pPr marL="421092" indent="0" algn="ctr">
              <a:buNone/>
              <a:defRPr/>
            </a:lvl2pPr>
            <a:lvl3pPr marL="842184" indent="0" algn="ctr">
              <a:buNone/>
              <a:defRPr/>
            </a:lvl3pPr>
            <a:lvl4pPr marL="1263274" indent="0" algn="ctr">
              <a:buNone/>
              <a:defRPr/>
            </a:lvl4pPr>
            <a:lvl5pPr marL="1684366" indent="0" algn="ctr">
              <a:buNone/>
              <a:defRPr/>
            </a:lvl5pPr>
            <a:lvl6pPr marL="2105455" indent="0" algn="ctr">
              <a:buNone/>
              <a:defRPr/>
            </a:lvl6pPr>
            <a:lvl7pPr marL="2526545" indent="0" algn="ctr">
              <a:buNone/>
              <a:defRPr/>
            </a:lvl7pPr>
            <a:lvl8pPr marL="2947638" indent="0" algn="ctr">
              <a:buNone/>
              <a:defRPr/>
            </a:lvl8pPr>
            <a:lvl9pPr marL="336873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8503B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solidFill>
                  <a:srgbClr val="25335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FD3CD"/>
                </a:solidFill>
              </a:defRPr>
            </a:lvl1pPr>
          </a:lstStyle>
          <a:p>
            <a:pPr>
              <a:defRPr/>
            </a:pPr>
            <a:fld id="{B0F9E941-3682-4259-88B4-AA96AB62D8A3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79490" y="2"/>
            <a:ext cx="7243762" cy="68217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04 maggio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4C1D7-DF98-4033-A57F-12C2983CD99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9D39D858-1E5D-44A9-9C58-8234365E296B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33E8CD1A-10E4-4DF0-AF2F-54E0CFEA48B8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D94C9DE5-52D8-4CEF-A22D-40BABBE57150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 smtClean="0">
                <a:solidFill>
                  <a:srgbClr val="90A2CF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AAB1AF00-0BDA-4F2D-A00D-F8A0A506D884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 smtClean="0">
                <a:solidFill>
                  <a:srgbClr val="90A2CF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175FFAAF-CA07-4A53-BFC2-AEEED1F4A188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5D108B67-D6C1-46F7-9490-3634678ECFB7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E00FF50B-A230-4857-88A2-EE58510117C0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5E6FA5B3-ED0C-4956-95F4-AA89969FB62E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 smtClean="0">
                <a:solidFill>
                  <a:srgbClr val="90A2CF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A8BBE21E-9F39-4F69-BF7B-1CA151F11330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CC5DD2D7-8E63-4B05-902D-945B40578D9B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52473-10EB-4B3C-93EB-3DF151F2AAF0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20750" y="1357300"/>
            <a:ext cx="7359650" cy="5019675"/>
          </a:xfrm>
          <a:prstGeom prst="rect">
            <a:avLst/>
          </a:prstGeom>
        </p:spPr>
        <p:txBody>
          <a:bodyPr lIns="84218" tIns="42104" rIns="84218" bIns="42104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BC1A5-A615-438A-A3F0-88231E7FAEFC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 smtClean="0">
                <a:solidFill>
                  <a:srgbClr val="90A2CF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3299B56E-0E37-4E25-A7F9-CD2E859A3C90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88CDD5A0-4A7C-4463-A077-EAB5A9E90C4C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sto senza alin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750" y="1063629"/>
            <a:ext cx="7359650" cy="5019675"/>
          </a:xfrm>
          <a:prstGeom prst="rect">
            <a:avLst/>
          </a:prstGeom>
        </p:spPr>
        <p:txBody>
          <a:bodyPr lIns="84218" tIns="42104" rIns="84218" bIns="42104"/>
          <a:lstStyle>
            <a:lvl1pPr marL="0" indent="0">
              <a:buFontTx/>
              <a:buNone/>
              <a:defRPr sz="1800">
                <a:latin typeface="Lucida Sans" pitchFamily="34" charset="0"/>
              </a:defRPr>
            </a:lvl1pPr>
            <a:lvl2pPr>
              <a:defRPr sz="1600">
                <a:latin typeface="Lucida Sans" pitchFamily="34" charset="0"/>
              </a:defRPr>
            </a:lvl2pPr>
            <a:lvl3pPr>
              <a:defRPr sz="1500">
                <a:latin typeface="Lucida Sans" pitchFamily="34" charset="0"/>
              </a:defRPr>
            </a:lvl3pPr>
            <a:lvl4pPr>
              <a:defRPr sz="1300">
                <a:latin typeface="Lucida Sans" pitchFamily="34" charset="0"/>
              </a:defRPr>
            </a:lvl4pPr>
            <a:lvl5pPr>
              <a:defRPr sz="1100">
                <a:latin typeface="Lucida Sans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79490" y="2"/>
            <a:ext cx="7243762" cy="68217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04 maggio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DBC5B-EB1A-42AF-A623-45971888BBC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 smtClean="0">
                <a:solidFill>
                  <a:srgbClr val="90A2CF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551C8BA2-2A89-4575-99FE-052994FD7596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1043614" y="116631"/>
            <a:ext cx="7272808" cy="459433"/>
          </a:xfrm>
          <a:prstGeom prst="rect">
            <a:avLst/>
          </a:prstGeom>
        </p:spPr>
        <p:txBody>
          <a:bodyPr vert="horz" lIns="84218" tIns="42104" rIns="84218" bIns="42104"/>
          <a:lstStyle>
            <a:lvl1pPr>
              <a:defRPr sz="2200">
                <a:solidFill>
                  <a:schemeClr val="accent4"/>
                </a:solidFill>
                <a:latin typeface="Century Gothic" pitchFamily="34" charset="0"/>
              </a:defRPr>
            </a:lvl1pPr>
            <a:extLst/>
          </a:lstStyle>
          <a:p>
            <a:r>
              <a:rPr lang="it-IT" dirty="0" smtClean="0"/>
              <a:t>Fare clic per modificare lo stile del titolo</a:t>
            </a:r>
            <a:endParaRPr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/>
          </p:nvPr>
        </p:nvSpPr>
        <p:spPr>
          <a:xfrm>
            <a:off x="251522" y="980729"/>
            <a:ext cx="8316416" cy="276944"/>
          </a:xfrm>
          <a:prstGeom prst="rect">
            <a:avLst/>
          </a:prstGeom>
          <a:solidFill>
            <a:schemeClr val="accent6"/>
          </a:solidFill>
        </p:spPr>
        <p:txBody>
          <a:bodyPr lIns="84218" tIns="42104" rIns="84218" bIns="42104">
            <a:noAutofit/>
          </a:bodyPr>
          <a:lstStyle>
            <a:lvl1pPr eaLnBrk="1" latinLnBrk="0" hangingPunct="1">
              <a:defRPr kumimoji="0" lang="it-IT" sz="1500" b="1">
                <a:solidFill>
                  <a:schemeClr val="bg1"/>
                </a:solidFill>
                <a:latin typeface="Century Gothic" pitchFamily="34" charset="0"/>
              </a:defRPr>
            </a:lvl1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7"/>
          <p:cNvSpPr>
            <a:spLocks noGrp="1"/>
          </p:cNvSpPr>
          <p:nvPr>
            <p:ph type="dt" sz="half" idx="14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5" name="Rectangle 9"/>
          <p:cNvSpPr>
            <a:spLocks noGrp="1"/>
          </p:cNvSpPr>
          <p:nvPr>
            <p:ph type="ftr" sz="quarter" idx="15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6"/>
          </p:nvPr>
        </p:nvSpPr>
        <p:spPr>
          <a:xfrm>
            <a:off x="8388350" y="115888"/>
            <a:ext cx="647700" cy="504825"/>
          </a:xfrm>
        </p:spPr>
        <p:txBody>
          <a:bodyPr/>
          <a:lstStyle>
            <a:lvl1pPr algn="ctr" eaLnBrk="1" latinLnBrk="0" hangingPunct="1">
              <a:defRPr kumimoji="0" lang="it-IT" sz="16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3257385F-7682-4352-8C9E-DA27B79AA0DA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AC7F49BD-59C9-4C7E-870F-E39F12A7A447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esto ad alin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490" y="2"/>
            <a:ext cx="7243762" cy="68217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750" y="1063629"/>
            <a:ext cx="7359650" cy="50196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1800">
                <a:latin typeface="Lucida Sans" pitchFamily="34" charset="0"/>
              </a:defRPr>
            </a:lvl1pPr>
            <a:lvl2pPr>
              <a:defRPr sz="1600">
                <a:latin typeface="Lucida Sans" pitchFamily="34" charset="0"/>
              </a:defRPr>
            </a:lvl2pPr>
            <a:lvl3pPr>
              <a:defRPr sz="1500">
                <a:latin typeface="Lucida Sans" pitchFamily="34" charset="0"/>
              </a:defRPr>
            </a:lvl3pPr>
            <a:lvl4pPr>
              <a:defRPr sz="1300">
                <a:latin typeface="Lucida Sans" pitchFamily="34" charset="0"/>
              </a:defRPr>
            </a:lvl4pPr>
            <a:lvl5pPr>
              <a:defRPr sz="1100">
                <a:latin typeface="Lucida Sans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04 maggio 2011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A89A5-7C6F-4C54-A3D1-8AFCF56676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62E73442-AD0C-4654-81C2-46375A476C55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79490" y="2"/>
            <a:ext cx="7243762" cy="68217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04 maggio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F579A-E046-4C9E-BB94-BE71F5E1774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2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+mn-lt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20750" y="1357300"/>
            <a:ext cx="7359650" cy="5019675"/>
          </a:xfrm>
          <a:prstGeom prst="rect">
            <a:avLst/>
          </a:prstGeom>
        </p:spPr>
        <p:txBody>
          <a:bodyPr lIns="84218" tIns="42104" rIns="84218" bIns="42104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7C408-1CDE-4497-8D6C-5529303529F6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79490" y="2"/>
            <a:ext cx="7243762" cy="68217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998CD-3892-4524-99BB-0251576A3C7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/>
          <p:nvPr userDrawn="1"/>
        </p:nvSpPr>
        <p:spPr>
          <a:xfrm>
            <a:off x="3175" y="6597650"/>
            <a:ext cx="9159875" cy="26035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4218" tIns="42104" rIns="84218" bIns="42104" anchor="ctr"/>
          <a:lstStyle>
            <a:extLst/>
          </a:lstStyle>
          <a:p>
            <a:pPr algn="ctr">
              <a:defRPr/>
            </a:pPr>
            <a:endParaRPr lang="it-IT" sz="500">
              <a:solidFill>
                <a:srgbClr val="253356"/>
              </a:solidFill>
            </a:endParaRPr>
          </a:p>
        </p:txBody>
      </p:sp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>
              <a:defRPr/>
            </a:pPr>
            <a:endParaRPr lang="it-IT" sz="500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>
              <a:defRPr/>
            </a:pPr>
            <a:endParaRPr lang="it-IT" sz="500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smtClean="0">
                <a:solidFill>
                  <a:srgbClr val="253356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t>28/6/2006</a:t>
            </a:r>
            <a:endParaRPr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253356"/>
                </a:solidFill>
              </a:defRPr>
            </a:lvl1pPr>
          </a:lstStyle>
          <a:p>
            <a:pPr>
              <a:defRPr/>
            </a:pPr>
            <a:fld id="{F3C495F3-F3D1-4ABE-AC54-EEEDE4515A91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-1588"/>
            <a:ext cx="9144000" cy="38608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253356"/>
              </a:solidFill>
              <a:latin typeface="Lucida Sans Unicode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253356"/>
              </a:solidFill>
              <a:latin typeface="Lucida Sans Unicode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253356"/>
              </a:solidFill>
              <a:latin typeface="Lucida Sans Unicode"/>
              <a:cs typeface="Arial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1588" y="5229225"/>
            <a:ext cx="9144000" cy="1635125"/>
          </a:xfrm>
          <a:prstGeom prst="rect">
            <a:avLst/>
          </a:prstGeom>
          <a:gradFill rotWithShape="0">
            <a:gsLst>
              <a:gs pos="0">
                <a:schemeClr val="accent3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</p:spPr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253356"/>
              </a:solidFill>
              <a:latin typeface="Lucida Sans Unicode"/>
              <a:cs typeface="Arial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3236913" y="285750"/>
            <a:ext cx="2865437" cy="348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Y:\03 - UTILITA' X BRIEFING\01 - Foto e Immagini\00 - Cinefoto\Inserire in spazi senza fot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868738"/>
            <a:ext cx="1849438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Y:\03 - UTILITA' X BRIEFING\01 - Foto e Immagini\00 - Cinefoto\AFGHANISTAN\DSC_0191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860800"/>
            <a:ext cx="1743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C:\Users\giuseppe.leone\Desktop\8F3F8DE9E2A2CD965D8437728987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43075" y="3860800"/>
            <a:ext cx="17716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00674" y="3827464"/>
            <a:ext cx="3843337" cy="1528308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600" b="1" smtClean="0">
                <a:latin typeface="Lucida Sans" pitchFamily="34" charset="0"/>
              </a:defRPr>
            </a:lvl1pPr>
          </a:lstStyle>
          <a:p>
            <a:pPr lvl="0"/>
            <a:r>
              <a:rPr lang="it-IT" noProof="0" dirty="0" smtClean="0"/>
              <a:t>Fare clic per modificare lo stile del titolo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74A7A-EA36-48EE-87DD-82779F4C3006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  <a:prstGeom prst="rect">
            <a:avLst/>
          </a:prstGeom>
        </p:spPr>
        <p:txBody>
          <a:bodyPr lIns="84218" tIns="42104" rIns="84218" bIns="42104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  <a:prstGeom prst="rect">
            <a:avLst/>
          </a:prstGeom>
        </p:spPr>
        <p:txBody>
          <a:bodyPr lIns="84218" tIns="42104" rIns="84218" bIns="42104"/>
          <a:lstStyle>
            <a:lvl1pPr marL="0" indent="0" algn="ctr">
              <a:buNone/>
              <a:defRPr/>
            </a:lvl1pPr>
            <a:lvl2pPr marL="421092" indent="0" algn="ctr">
              <a:buNone/>
              <a:defRPr/>
            </a:lvl2pPr>
            <a:lvl3pPr marL="842184" indent="0" algn="ctr">
              <a:buNone/>
              <a:defRPr/>
            </a:lvl3pPr>
            <a:lvl4pPr marL="1263274" indent="0" algn="ctr">
              <a:buNone/>
              <a:defRPr/>
            </a:lvl4pPr>
            <a:lvl5pPr marL="1684366" indent="0" algn="ctr">
              <a:buNone/>
              <a:defRPr/>
            </a:lvl5pPr>
            <a:lvl6pPr marL="2105455" indent="0" algn="ctr">
              <a:buNone/>
              <a:defRPr/>
            </a:lvl6pPr>
            <a:lvl7pPr marL="2526545" indent="0" algn="ctr">
              <a:buNone/>
              <a:defRPr/>
            </a:lvl7pPr>
            <a:lvl8pPr marL="2947638" indent="0" algn="ctr">
              <a:buNone/>
              <a:defRPr/>
            </a:lvl8pPr>
            <a:lvl9pPr marL="336873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8503B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solidFill>
                  <a:srgbClr val="25335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FD3CD"/>
                </a:solidFill>
              </a:defRPr>
            </a:lvl1pPr>
          </a:lstStyle>
          <a:p>
            <a:pPr>
              <a:defRPr/>
            </a:pPr>
            <a:fld id="{9841047E-AADB-4647-A910-305B05BD9D46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79490" y="2"/>
            <a:ext cx="7243762" cy="68217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04 maggio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B7D73-2912-4E67-BA11-7AECC3A5DEF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3BC7406C-0A10-403F-841B-9223C38D92D4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 smtClean="0">
                <a:solidFill>
                  <a:srgbClr val="90A2CF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CE0E7BA4-F275-483F-A2FE-C5AA635208E9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22BBD-E277-4009-BBE7-98BBACFCEC28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354FF78C-C95A-4DFF-A900-4A43CF9CC7DE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 eaLnBrk="1" latinLnBrk="0" hangingPunct="1">
              <a:defRPr kumimoji="0" lang="it-IT" sz="15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7242CBD3-5841-423B-9E8B-5D2CAD4CEFBE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63FB7-7406-46FC-968C-A8B6C1ED46E1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20750" y="1357300"/>
            <a:ext cx="7359650" cy="5019675"/>
          </a:xfrm>
          <a:prstGeom prst="rect">
            <a:avLst/>
          </a:prstGeom>
        </p:spPr>
        <p:txBody>
          <a:bodyPr lIns="84218" tIns="42104" rIns="84218" bIns="42104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FB27A-5C53-4C10-94D7-2DE87FE353C0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sto senza alin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750" y="1063629"/>
            <a:ext cx="7359650" cy="5019675"/>
          </a:xfrm>
          <a:prstGeom prst="rect">
            <a:avLst/>
          </a:prstGeom>
        </p:spPr>
        <p:txBody>
          <a:bodyPr lIns="84218" tIns="42104" rIns="84218" bIns="42104"/>
          <a:lstStyle>
            <a:lvl1pPr marL="0" indent="0">
              <a:buFontTx/>
              <a:buNone/>
              <a:defRPr sz="1800">
                <a:latin typeface="Lucida Sans" pitchFamily="34" charset="0"/>
              </a:defRPr>
            </a:lvl1pPr>
            <a:lvl2pPr>
              <a:defRPr sz="1600">
                <a:latin typeface="Lucida Sans" pitchFamily="34" charset="0"/>
              </a:defRPr>
            </a:lvl2pPr>
            <a:lvl3pPr>
              <a:defRPr sz="1500">
                <a:latin typeface="Lucida Sans" pitchFamily="34" charset="0"/>
              </a:defRPr>
            </a:lvl3pPr>
            <a:lvl4pPr>
              <a:defRPr sz="1300">
                <a:latin typeface="Lucida Sans" pitchFamily="34" charset="0"/>
              </a:defRPr>
            </a:lvl4pPr>
            <a:lvl5pPr>
              <a:defRPr sz="1100">
                <a:latin typeface="Lucida Sans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79490" y="2"/>
            <a:ext cx="7243762" cy="68217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04 maggio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1B4CE-3472-4EF0-B851-301EA6C2E4A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 smtClean="0">
                <a:solidFill>
                  <a:srgbClr val="90A2CF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2E8ADED4-8F1F-4DEB-8351-280C8F5E1078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1043614" y="116631"/>
            <a:ext cx="7272808" cy="459433"/>
          </a:xfrm>
          <a:prstGeom prst="rect">
            <a:avLst/>
          </a:prstGeom>
        </p:spPr>
        <p:txBody>
          <a:bodyPr vert="horz" lIns="84218" tIns="42104" rIns="84218" bIns="42104"/>
          <a:lstStyle>
            <a:lvl1pPr>
              <a:defRPr sz="2200">
                <a:solidFill>
                  <a:schemeClr val="accent4"/>
                </a:solidFill>
                <a:latin typeface="Century Gothic" pitchFamily="34" charset="0"/>
              </a:defRPr>
            </a:lvl1pPr>
            <a:extLst/>
          </a:lstStyle>
          <a:p>
            <a:r>
              <a:rPr lang="it-IT" dirty="0" smtClean="0"/>
              <a:t>Fare clic per modificare lo stile del titolo</a:t>
            </a:r>
            <a:endParaRPr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/>
          </p:nvPr>
        </p:nvSpPr>
        <p:spPr>
          <a:xfrm>
            <a:off x="251522" y="980729"/>
            <a:ext cx="8316416" cy="276944"/>
          </a:xfrm>
          <a:prstGeom prst="rect">
            <a:avLst/>
          </a:prstGeom>
          <a:solidFill>
            <a:schemeClr val="accent6"/>
          </a:solidFill>
        </p:spPr>
        <p:txBody>
          <a:bodyPr lIns="84218" tIns="42104" rIns="84218" bIns="42104">
            <a:noAutofit/>
          </a:bodyPr>
          <a:lstStyle>
            <a:lvl1pPr eaLnBrk="1" latinLnBrk="0" hangingPunct="1">
              <a:defRPr kumimoji="0" lang="it-IT" sz="1500" b="1">
                <a:solidFill>
                  <a:schemeClr val="bg1"/>
                </a:solidFill>
                <a:latin typeface="Century Gothic" pitchFamily="34" charset="0"/>
              </a:defRPr>
            </a:lvl1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7"/>
          <p:cNvSpPr>
            <a:spLocks noGrp="1"/>
          </p:cNvSpPr>
          <p:nvPr>
            <p:ph type="dt" sz="half" idx="14"/>
          </p:nvPr>
        </p:nvSpPr>
        <p:spPr>
          <a:xfrm>
            <a:off x="7596188" y="6629400"/>
            <a:ext cx="1371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t>28/6/2006</a:t>
            </a:r>
            <a:endParaRPr/>
          </a:p>
        </p:txBody>
      </p:sp>
      <p:sp>
        <p:nvSpPr>
          <p:cNvPr id="5" name="Rectangle 9"/>
          <p:cNvSpPr>
            <a:spLocks noGrp="1"/>
          </p:cNvSpPr>
          <p:nvPr>
            <p:ph type="ftr" sz="quarter" idx="15"/>
          </p:nvPr>
        </p:nvSpPr>
        <p:spPr>
          <a:xfrm>
            <a:off x="250825" y="6575425"/>
            <a:ext cx="3733800" cy="282575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5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6"/>
          </p:nvPr>
        </p:nvSpPr>
        <p:spPr>
          <a:xfrm>
            <a:off x="8388350" y="115888"/>
            <a:ext cx="647700" cy="504825"/>
          </a:xfrm>
        </p:spPr>
        <p:txBody>
          <a:bodyPr/>
          <a:lstStyle>
            <a:lvl1pPr algn="ctr" eaLnBrk="1" latinLnBrk="0" hangingPunct="1">
              <a:defRPr kumimoji="0" lang="it-IT" sz="1600" b="1" smtClean="0">
                <a:solidFill>
                  <a:srgbClr val="90A2CF"/>
                </a:solidFill>
              </a:defRPr>
            </a:lvl1pPr>
            <a:extLst/>
          </a:lstStyle>
          <a:p>
            <a:pPr>
              <a:defRPr/>
            </a:pPr>
            <a:fld id="{866A6F02-3564-4804-B8BF-1D217262E98B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5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dirty="0">
                <a:solidFill>
                  <a:srgbClr val="253356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20750" y="1357300"/>
            <a:ext cx="7359650" cy="5019675"/>
          </a:xfrm>
          <a:prstGeom prst="rect">
            <a:avLst/>
          </a:prstGeom>
        </p:spPr>
        <p:txBody>
          <a:bodyPr lIns="84218" tIns="42104" rIns="84218" bIns="42104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18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7F70D-5EBB-45AA-A814-05199425E211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79490" y="2"/>
            <a:ext cx="7243762" cy="68217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04 maggio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2A0C4-2EC3-4379-8C81-20F89E81871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033270" y="116641"/>
            <a:ext cx="7077472" cy="504057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latin typeface="+mn-lt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20750" y="1357300"/>
            <a:ext cx="7359650" cy="5019675"/>
          </a:xfrm>
          <a:prstGeom prst="rect">
            <a:avLst/>
          </a:prstGeom>
        </p:spPr>
        <p:txBody>
          <a:bodyPr lIns="84218" tIns="42104" rIns="84218" bIns="42104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1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38EB3-C2D2-4E7E-8D56-97A6BBB0D29A}" type="slidenum">
              <a:rPr/>
              <a:pPr>
                <a:defRPr/>
              </a:pPr>
              <a:t>‹N›</a:t>
            </a:fld>
            <a:endParaRPr sz="900" dirty="0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79490" y="2"/>
            <a:ext cx="7243762" cy="68217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0B4A6-A3F3-496F-84C4-FB5A1718446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/>
          <p:nvPr userDrawn="1"/>
        </p:nvSpPr>
        <p:spPr>
          <a:xfrm>
            <a:off x="3175" y="6597650"/>
            <a:ext cx="9159875" cy="26035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4218" tIns="42104" rIns="84218" bIns="42104" anchor="ctr"/>
          <a:lstStyle>
            <a:extLst/>
          </a:lstStyle>
          <a:p>
            <a:pPr algn="ctr">
              <a:defRPr/>
            </a:pPr>
            <a:endParaRPr lang="it-IT" sz="500">
              <a:solidFill>
                <a:srgbClr val="253356"/>
              </a:solidFill>
            </a:endParaRPr>
          </a:p>
        </p:txBody>
      </p:sp>
      <p:pic>
        <p:nvPicPr>
          <p:cNvPr id="3" name="ContosoLogo.jp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>
              <a:defRPr/>
            </a:pPr>
            <a:endParaRPr lang="it-IT" sz="500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cxnSp>
        <p:nvCxnSpPr>
          <p:cNvPr id="5" name="Connettore 1 4"/>
          <p:cNvCxnSpPr/>
          <p:nvPr userDrawn="1"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>
              <a:defRPr/>
            </a:pPr>
            <a:endParaRPr lang="it-IT" sz="500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 smtClean="0">
                <a:solidFill>
                  <a:srgbClr val="253356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t>28/6/2006</a:t>
            </a:r>
            <a:endParaRPr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253356"/>
                </a:solidFill>
              </a:defRPr>
            </a:lvl1pPr>
          </a:lstStyle>
          <a:p>
            <a:pPr>
              <a:defRPr/>
            </a:pPr>
            <a:fld id="{65F0338A-F825-4007-987A-7C8E14BBD007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3"/>
          <p:cNvSpPr>
            <a:spLocks noChangeShapeType="1"/>
          </p:cNvSpPr>
          <p:nvPr userDrawn="1"/>
        </p:nvSpPr>
        <p:spPr bwMode="auto">
          <a:xfrm>
            <a:off x="0" y="7747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cs typeface="Arial" charset="0"/>
            </a:endParaRPr>
          </a:p>
        </p:txBody>
      </p:sp>
      <p:pic>
        <p:nvPicPr>
          <p:cNvPr id="3" name="Picture 7" descr="Immagine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4875" cy="752475"/>
          </a:xfrm>
          <a:prstGeom prst="rect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</p:spPr>
      </p:pic>
      <p:pic>
        <p:nvPicPr>
          <p:cNvPr id="4" name="Picture 11" descr="Immagine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0" y="692150"/>
            <a:ext cx="91773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3"/>
          <p:cNvSpPr>
            <a:spLocks noChangeShapeType="1"/>
          </p:cNvSpPr>
          <p:nvPr userDrawn="1"/>
        </p:nvSpPr>
        <p:spPr bwMode="auto">
          <a:xfrm>
            <a:off x="0" y="7747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t-IT">
              <a:latin typeface="Arial" charset="0"/>
              <a:cs typeface="Arial" charset="0"/>
            </a:endParaRPr>
          </a:p>
        </p:txBody>
      </p:sp>
      <p:pic>
        <p:nvPicPr>
          <p:cNvPr id="3" name="Picture 7" descr="Immagine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4875" cy="752475"/>
          </a:xfrm>
          <a:prstGeom prst="rect">
            <a:avLst/>
          </a:prstGeom>
          <a:solidFill>
            <a:srgbClr val="0099FF"/>
          </a:solidFill>
          <a:ln w="9525">
            <a:noFill/>
            <a:miter lim="800000"/>
            <a:headEnd/>
            <a:tailEnd/>
          </a:ln>
        </p:spPr>
      </p:pic>
      <p:pic>
        <p:nvPicPr>
          <p:cNvPr id="4" name="Picture 11" descr="Immagine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0" y="692150"/>
            <a:ext cx="91773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-1588"/>
            <a:ext cx="9144000" cy="38608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253356"/>
              </a:solidFill>
              <a:latin typeface="Lucida Sans Unicode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253356"/>
              </a:solidFill>
              <a:latin typeface="Lucida Sans Unicode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253356"/>
              </a:solidFill>
              <a:latin typeface="Lucida Sans Unicode"/>
              <a:cs typeface="Arial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0" y="5229225"/>
            <a:ext cx="9144000" cy="1635125"/>
          </a:xfrm>
          <a:prstGeom prst="rect">
            <a:avLst/>
          </a:prstGeom>
          <a:gradFill rotWithShape="0">
            <a:gsLst>
              <a:gs pos="0">
                <a:schemeClr val="accent3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</p:spPr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253356"/>
              </a:solidFill>
              <a:latin typeface="Lucida Sans Unicode"/>
              <a:cs typeface="Arial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3236913" y="285750"/>
            <a:ext cx="2865437" cy="348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Y:\03 - UTILITA' X BRIEFING\01 - Foto e Immagini\00 - Cinefoto\Inserire in spazi senza fot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868738"/>
            <a:ext cx="1849438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Y:\03 - UTILITA' X BRIEFING\01 - Foto e Immagini\00 - Cinefoto\AFGHANISTAN\DSC_0191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860800"/>
            <a:ext cx="1743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C:\Users\giuseppe.leone\Desktop\8F3F8DE9E2A2CD965D8437728987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43075" y="3860800"/>
            <a:ext cx="17716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00674" y="3827464"/>
            <a:ext cx="3843337" cy="1528308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600" b="1" smtClean="0">
                <a:latin typeface="Lucida Sans" pitchFamily="34" charset="0"/>
              </a:defRPr>
            </a:lvl1pPr>
          </a:lstStyle>
          <a:p>
            <a:pPr lvl="0"/>
            <a:r>
              <a:rPr lang="it-IT" noProof="0" dirty="0" smtClean="0"/>
              <a:t>Fare clic per modificare lo stile del titolo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C184A-BBBB-4028-8255-044FD35B2746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 userDrawn="1"/>
        </p:nvSpPr>
        <p:spPr bwMode="auto">
          <a:xfrm>
            <a:off x="0" y="-1588"/>
            <a:ext cx="9144000" cy="38608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253356"/>
              </a:solidFill>
              <a:latin typeface="Lucida Sans Unicode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253356"/>
              </a:solidFill>
              <a:latin typeface="Lucida Sans Unicode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253356"/>
              </a:solidFill>
              <a:latin typeface="Lucida Sans Unicode"/>
              <a:cs typeface="Arial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0" y="5229225"/>
            <a:ext cx="9144000" cy="1635125"/>
          </a:xfrm>
          <a:prstGeom prst="rect">
            <a:avLst/>
          </a:prstGeom>
          <a:gradFill rotWithShape="0">
            <a:gsLst>
              <a:gs pos="0">
                <a:schemeClr val="accent3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</p:spPr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253356"/>
              </a:solidFill>
              <a:latin typeface="Lucida Sans Unicode"/>
              <a:cs typeface="Arial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3236913" y="285750"/>
            <a:ext cx="2865437" cy="348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 descr="blindo_desertica_800.jpg"/>
          <p:cNvPicPr>
            <a:picLocks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3859213"/>
            <a:ext cx="1800225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6" descr="NH90_800.jpg"/>
          <p:cNvPicPr>
            <a:picLocks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8" y="3859213"/>
            <a:ext cx="1800225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magine 11" descr="soldato_futuro_linx_std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859213"/>
            <a:ext cx="1744663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00674" y="3827464"/>
            <a:ext cx="3843337" cy="1528308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600" b="1" smtClean="0">
                <a:latin typeface="Lucida Sans" pitchFamily="34" charset="0"/>
              </a:defRPr>
            </a:lvl1pPr>
          </a:lstStyle>
          <a:p>
            <a:pPr lvl="0"/>
            <a:r>
              <a:rPr lang="it-IT" noProof="0" dirty="0" smtClean="0"/>
              <a:t>Fare clic per modificare lo stile del titolo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23051-0937-4F5A-B795-AD146F9D0022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  <a:prstGeom prst="rect">
            <a:avLst/>
          </a:prstGeom>
        </p:spPr>
        <p:txBody>
          <a:bodyPr lIns="84218" tIns="42104" rIns="84218" bIns="42104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  <a:prstGeom prst="rect">
            <a:avLst/>
          </a:prstGeom>
        </p:spPr>
        <p:txBody>
          <a:bodyPr lIns="84218" tIns="42104" rIns="84218" bIns="42104"/>
          <a:lstStyle>
            <a:lvl1pPr marL="0" indent="0" algn="ctr">
              <a:buNone/>
              <a:defRPr/>
            </a:lvl1pPr>
            <a:lvl2pPr marL="421092" indent="0" algn="ctr">
              <a:buNone/>
              <a:defRPr/>
            </a:lvl2pPr>
            <a:lvl3pPr marL="842184" indent="0" algn="ctr">
              <a:buNone/>
              <a:defRPr/>
            </a:lvl3pPr>
            <a:lvl4pPr marL="1263274" indent="0" algn="ctr">
              <a:buNone/>
              <a:defRPr/>
            </a:lvl4pPr>
            <a:lvl5pPr marL="1684366" indent="0" algn="ctr">
              <a:buNone/>
              <a:defRPr/>
            </a:lvl5pPr>
            <a:lvl6pPr marL="2105455" indent="0" algn="ctr">
              <a:buNone/>
              <a:defRPr/>
            </a:lvl6pPr>
            <a:lvl7pPr marL="2526545" indent="0" algn="ctr">
              <a:buNone/>
              <a:defRPr/>
            </a:lvl7pPr>
            <a:lvl8pPr marL="2947638" indent="0" algn="ctr">
              <a:buNone/>
              <a:defRPr/>
            </a:lvl8pPr>
            <a:lvl9pPr marL="336873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8503B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>
                <a:solidFill>
                  <a:srgbClr val="25335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FD3CD"/>
                </a:solidFill>
              </a:defRPr>
            </a:lvl1pPr>
          </a:lstStyle>
          <a:p>
            <a:pPr>
              <a:defRPr/>
            </a:pPr>
            <a:fld id="{2510FE16-E3AF-4E04-98F0-4BB3CA815D88}" type="slidenum">
              <a:rPr/>
              <a:pPr>
                <a:defRPr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79490" y="2"/>
            <a:ext cx="7243762" cy="682170"/>
          </a:xfrm>
          <a:prstGeom prst="rect">
            <a:avLst/>
          </a:prstGeom>
        </p:spPr>
        <p:txBody>
          <a:bodyPr lIns="84218" tIns="42104" rIns="84218" bIns="42104"/>
          <a:lstStyle>
            <a:lvl1pPr>
              <a:defRPr sz="2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04 maggio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94EBF-80E8-4DC9-8480-0CAC25968D8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7.xml"/><Relationship Id="rId13" Type="http://schemas.openxmlformats.org/officeDocument/2006/relationships/slideLayout" Target="../slideLayouts/slideLayout162.xml"/><Relationship Id="rId18" Type="http://schemas.openxmlformats.org/officeDocument/2006/relationships/slideLayout" Target="../slideLayouts/slideLayout167.xml"/><Relationship Id="rId26" Type="http://schemas.openxmlformats.org/officeDocument/2006/relationships/slideLayout" Target="../slideLayouts/slideLayout175.xml"/><Relationship Id="rId3" Type="http://schemas.openxmlformats.org/officeDocument/2006/relationships/slideLayout" Target="../slideLayouts/slideLayout152.xml"/><Relationship Id="rId21" Type="http://schemas.openxmlformats.org/officeDocument/2006/relationships/slideLayout" Target="../slideLayouts/slideLayout170.xml"/><Relationship Id="rId34" Type="http://schemas.openxmlformats.org/officeDocument/2006/relationships/slideLayout" Target="../slideLayouts/slideLayout183.xml"/><Relationship Id="rId7" Type="http://schemas.openxmlformats.org/officeDocument/2006/relationships/slideLayout" Target="../slideLayouts/slideLayout156.xml"/><Relationship Id="rId12" Type="http://schemas.openxmlformats.org/officeDocument/2006/relationships/slideLayout" Target="../slideLayouts/slideLayout161.xml"/><Relationship Id="rId17" Type="http://schemas.openxmlformats.org/officeDocument/2006/relationships/slideLayout" Target="../slideLayouts/slideLayout166.xml"/><Relationship Id="rId25" Type="http://schemas.openxmlformats.org/officeDocument/2006/relationships/slideLayout" Target="../slideLayouts/slideLayout174.xml"/><Relationship Id="rId33" Type="http://schemas.openxmlformats.org/officeDocument/2006/relationships/slideLayout" Target="../slideLayouts/slideLayout182.xml"/><Relationship Id="rId2" Type="http://schemas.openxmlformats.org/officeDocument/2006/relationships/slideLayout" Target="../slideLayouts/slideLayout151.xml"/><Relationship Id="rId16" Type="http://schemas.openxmlformats.org/officeDocument/2006/relationships/slideLayout" Target="../slideLayouts/slideLayout165.xml"/><Relationship Id="rId20" Type="http://schemas.openxmlformats.org/officeDocument/2006/relationships/slideLayout" Target="../slideLayouts/slideLayout169.xml"/><Relationship Id="rId29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50.xml"/><Relationship Id="rId6" Type="http://schemas.openxmlformats.org/officeDocument/2006/relationships/slideLayout" Target="../slideLayouts/slideLayout155.xml"/><Relationship Id="rId11" Type="http://schemas.openxmlformats.org/officeDocument/2006/relationships/slideLayout" Target="../slideLayouts/slideLayout160.xml"/><Relationship Id="rId24" Type="http://schemas.openxmlformats.org/officeDocument/2006/relationships/slideLayout" Target="../slideLayouts/slideLayout173.xml"/><Relationship Id="rId32" Type="http://schemas.openxmlformats.org/officeDocument/2006/relationships/slideLayout" Target="../slideLayouts/slideLayout181.xml"/><Relationship Id="rId5" Type="http://schemas.openxmlformats.org/officeDocument/2006/relationships/slideLayout" Target="../slideLayouts/slideLayout154.xml"/><Relationship Id="rId15" Type="http://schemas.openxmlformats.org/officeDocument/2006/relationships/slideLayout" Target="../slideLayouts/slideLayout164.xml"/><Relationship Id="rId23" Type="http://schemas.openxmlformats.org/officeDocument/2006/relationships/slideLayout" Target="../slideLayouts/slideLayout172.xml"/><Relationship Id="rId28" Type="http://schemas.openxmlformats.org/officeDocument/2006/relationships/slideLayout" Target="../slideLayouts/slideLayout177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159.xml"/><Relationship Id="rId19" Type="http://schemas.openxmlformats.org/officeDocument/2006/relationships/slideLayout" Target="../slideLayouts/slideLayout168.xml"/><Relationship Id="rId31" Type="http://schemas.openxmlformats.org/officeDocument/2006/relationships/slideLayout" Target="../slideLayouts/slideLayout180.xml"/><Relationship Id="rId4" Type="http://schemas.openxmlformats.org/officeDocument/2006/relationships/slideLayout" Target="../slideLayouts/slideLayout153.xml"/><Relationship Id="rId9" Type="http://schemas.openxmlformats.org/officeDocument/2006/relationships/slideLayout" Target="../slideLayouts/slideLayout158.xml"/><Relationship Id="rId14" Type="http://schemas.openxmlformats.org/officeDocument/2006/relationships/slideLayout" Target="../slideLayouts/slideLayout163.xml"/><Relationship Id="rId22" Type="http://schemas.openxmlformats.org/officeDocument/2006/relationships/slideLayout" Target="../slideLayouts/slideLayout171.xml"/><Relationship Id="rId27" Type="http://schemas.openxmlformats.org/officeDocument/2006/relationships/slideLayout" Target="../slideLayouts/slideLayout176.xml"/><Relationship Id="rId30" Type="http://schemas.openxmlformats.org/officeDocument/2006/relationships/slideLayout" Target="../slideLayouts/slideLayout179.xml"/><Relationship Id="rId35" Type="http://schemas.openxmlformats.org/officeDocument/2006/relationships/theme" Target="../theme/theme1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26" Type="http://schemas.openxmlformats.org/officeDocument/2006/relationships/slideLayout" Target="../slideLayouts/slideLayout44.xml"/><Relationship Id="rId3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39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5" Type="http://schemas.openxmlformats.org/officeDocument/2006/relationships/slideLayout" Target="../slideLayouts/slideLayout43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slideLayout" Target="../slideLayouts/slideLayout38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42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23" Type="http://schemas.openxmlformats.org/officeDocument/2006/relationships/slideLayout" Target="../slideLayouts/slideLayout41.xml"/><Relationship Id="rId28" Type="http://schemas.openxmlformats.org/officeDocument/2006/relationships/theme" Target="../theme/theme2.xml"/><Relationship Id="rId10" Type="http://schemas.openxmlformats.org/officeDocument/2006/relationships/slideLayout" Target="../slideLayouts/slideLayout28.xml"/><Relationship Id="rId19" Type="http://schemas.openxmlformats.org/officeDocument/2006/relationships/slideLayout" Target="../slideLayouts/slideLayout37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Relationship Id="rId22" Type="http://schemas.openxmlformats.org/officeDocument/2006/relationships/slideLayout" Target="../slideLayouts/slideLayout40.xml"/><Relationship Id="rId27" Type="http://schemas.openxmlformats.org/officeDocument/2006/relationships/slideLayout" Target="../slideLayouts/slideLayout4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18" Type="http://schemas.openxmlformats.org/officeDocument/2006/relationships/slideLayout" Target="../slideLayouts/slideLayout63.xml"/><Relationship Id="rId26" Type="http://schemas.openxmlformats.org/officeDocument/2006/relationships/slideLayout" Target="../slideLayouts/slideLayout71.xml"/><Relationship Id="rId3" Type="http://schemas.openxmlformats.org/officeDocument/2006/relationships/slideLayout" Target="../slideLayouts/slideLayout48.xml"/><Relationship Id="rId21" Type="http://schemas.openxmlformats.org/officeDocument/2006/relationships/slideLayout" Target="../slideLayouts/slideLayout66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17" Type="http://schemas.openxmlformats.org/officeDocument/2006/relationships/slideLayout" Target="../slideLayouts/slideLayout62.xml"/><Relationship Id="rId25" Type="http://schemas.openxmlformats.org/officeDocument/2006/relationships/slideLayout" Target="../slideLayouts/slideLayout70.xml"/><Relationship Id="rId2" Type="http://schemas.openxmlformats.org/officeDocument/2006/relationships/slideLayout" Target="../slideLayouts/slideLayout47.xml"/><Relationship Id="rId16" Type="http://schemas.openxmlformats.org/officeDocument/2006/relationships/slideLayout" Target="../slideLayouts/slideLayout61.xml"/><Relationship Id="rId20" Type="http://schemas.openxmlformats.org/officeDocument/2006/relationships/slideLayout" Target="../slideLayouts/slideLayout65.xml"/><Relationship Id="rId29" Type="http://schemas.openxmlformats.org/officeDocument/2006/relationships/slideLayout" Target="../slideLayouts/slideLayout74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24" Type="http://schemas.openxmlformats.org/officeDocument/2006/relationships/slideLayout" Target="../slideLayouts/slideLayout69.xml"/><Relationship Id="rId5" Type="http://schemas.openxmlformats.org/officeDocument/2006/relationships/slideLayout" Target="../slideLayouts/slideLayout50.xml"/><Relationship Id="rId15" Type="http://schemas.openxmlformats.org/officeDocument/2006/relationships/slideLayout" Target="../slideLayouts/slideLayout60.xml"/><Relationship Id="rId23" Type="http://schemas.openxmlformats.org/officeDocument/2006/relationships/slideLayout" Target="../slideLayouts/slideLayout68.xml"/><Relationship Id="rId28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55.xml"/><Relationship Id="rId19" Type="http://schemas.openxmlformats.org/officeDocument/2006/relationships/slideLayout" Target="../slideLayouts/slideLayout64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slideLayout" Target="../slideLayouts/slideLayout59.xml"/><Relationship Id="rId22" Type="http://schemas.openxmlformats.org/officeDocument/2006/relationships/slideLayout" Target="../slideLayouts/slideLayout67.xml"/><Relationship Id="rId27" Type="http://schemas.openxmlformats.org/officeDocument/2006/relationships/slideLayout" Target="../slideLayouts/slideLayout72.xml"/><Relationship Id="rId30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18" Type="http://schemas.openxmlformats.org/officeDocument/2006/relationships/slideLayout" Target="../slideLayouts/slideLayout92.xml"/><Relationship Id="rId3" Type="http://schemas.openxmlformats.org/officeDocument/2006/relationships/slideLayout" Target="../slideLayouts/slideLayout77.xml"/><Relationship Id="rId21" Type="http://schemas.openxmlformats.org/officeDocument/2006/relationships/slideLayout" Target="../slideLayouts/slideLayout95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76.xml"/><Relationship Id="rId16" Type="http://schemas.openxmlformats.org/officeDocument/2006/relationships/slideLayout" Target="../slideLayouts/slideLayout90.xml"/><Relationship Id="rId20" Type="http://schemas.openxmlformats.org/officeDocument/2006/relationships/slideLayout" Target="../slideLayouts/slideLayout94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9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84.xml"/><Relationship Id="rId19" Type="http://schemas.openxmlformats.org/officeDocument/2006/relationships/slideLayout" Target="../slideLayouts/slideLayout93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Relationship Id="rId22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3.xml"/><Relationship Id="rId13" Type="http://schemas.openxmlformats.org/officeDocument/2006/relationships/slideLayout" Target="../slideLayouts/slideLayout108.xml"/><Relationship Id="rId18" Type="http://schemas.openxmlformats.org/officeDocument/2006/relationships/slideLayout" Target="../slideLayouts/slideLayout113.xml"/><Relationship Id="rId3" Type="http://schemas.openxmlformats.org/officeDocument/2006/relationships/slideLayout" Target="../slideLayouts/slideLayout98.xml"/><Relationship Id="rId21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02.xml"/><Relationship Id="rId12" Type="http://schemas.openxmlformats.org/officeDocument/2006/relationships/slideLayout" Target="../slideLayouts/slideLayout107.xml"/><Relationship Id="rId1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97.xml"/><Relationship Id="rId16" Type="http://schemas.openxmlformats.org/officeDocument/2006/relationships/slideLayout" Target="../slideLayouts/slideLayout111.xml"/><Relationship Id="rId20" Type="http://schemas.openxmlformats.org/officeDocument/2006/relationships/slideLayout" Target="../slideLayouts/slideLayout115.xml"/><Relationship Id="rId1" Type="http://schemas.openxmlformats.org/officeDocument/2006/relationships/slideLayout" Target="../slideLayouts/slideLayout96.xml"/><Relationship Id="rId6" Type="http://schemas.openxmlformats.org/officeDocument/2006/relationships/slideLayout" Target="../slideLayouts/slideLayout101.xml"/><Relationship Id="rId11" Type="http://schemas.openxmlformats.org/officeDocument/2006/relationships/slideLayout" Target="../slideLayouts/slideLayout106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100.xml"/><Relationship Id="rId15" Type="http://schemas.openxmlformats.org/officeDocument/2006/relationships/slideLayout" Target="../slideLayouts/slideLayout110.xml"/><Relationship Id="rId23" Type="http://schemas.openxmlformats.org/officeDocument/2006/relationships/theme" Target="../theme/theme5.xml"/><Relationship Id="rId10" Type="http://schemas.openxmlformats.org/officeDocument/2006/relationships/slideLayout" Target="../slideLayouts/slideLayout105.xml"/><Relationship Id="rId19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99.xml"/><Relationship Id="rId9" Type="http://schemas.openxmlformats.org/officeDocument/2006/relationships/slideLayout" Target="../slideLayouts/slideLayout104.xml"/><Relationship Id="rId14" Type="http://schemas.openxmlformats.org/officeDocument/2006/relationships/slideLayout" Target="../slideLayouts/slideLayout109.xml"/><Relationship Id="rId22" Type="http://schemas.openxmlformats.org/officeDocument/2006/relationships/slideLayout" Target="../slideLayouts/slideLayout11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9.xml"/><Relationship Id="rId1" Type="http://schemas.openxmlformats.org/officeDocument/2006/relationships/slideLayout" Target="../slideLayouts/slideLayout118.xml"/><Relationship Id="rId5" Type="http://schemas.openxmlformats.org/officeDocument/2006/relationships/image" Target="../media/image1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8.xml"/><Relationship Id="rId13" Type="http://schemas.openxmlformats.org/officeDocument/2006/relationships/slideLayout" Target="../slideLayouts/slideLayout133.xml"/><Relationship Id="rId18" Type="http://schemas.openxmlformats.org/officeDocument/2006/relationships/slideLayout" Target="../slideLayouts/slideLayout138.xml"/><Relationship Id="rId26" Type="http://schemas.openxmlformats.org/officeDocument/2006/relationships/theme" Target="../theme/theme7.xml"/><Relationship Id="rId3" Type="http://schemas.openxmlformats.org/officeDocument/2006/relationships/slideLayout" Target="../slideLayouts/slideLayout123.xml"/><Relationship Id="rId21" Type="http://schemas.openxmlformats.org/officeDocument/2006/relationships/slideLayout" Target="../slideLayouts/slideLayout141.xml"/><Relationship Id="rId7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2.xml"/><Relationship Id="rId17" Type="http://schemas.openxmlformats.org/officeDocument/2006/relationships/slideLayout" Target="../slideLayouts/slideLayout137.xml"/><Relationship Id="rId25" Type="http://schemas.openxmlformats.org/officeDocument/2006/relationships/slideLayout" Target="../slideLayouts/slideLayout145.xml"/><Relationship Id="rId2" Type="http://schemas.openxmlformats.org/officeDocument/2006/relationships/slideLayout" Target="../slideLayouts/slideLayout122.xml"/><Relationship Id="rId16" Type="http://schemas.openxmlformats.org/officeDocument/2006/relationships/slideLayout" Target="../slideLayouts/slideLayout136.xml"/><Relationship Id="rId20" Type="http://schemas.openxmlformats.org/officeDocument/2006/relationships/slideLayout" Target="../slideLayouts/slideLayout140.xml"/><Relationship Id="rId1" Type="http://schemas.openxmlformats.org/officeDocument/2006/relationships/slideLayout" Target="../slideLayouts/slideLayout121.xml"/><Relationship Id="rId6" Type="http://schemas.openxmlformats.org/officeDocument/2006/relationships/slideLayout" Target="../slideLayouts/slideLayout126.xml"/><Relationship Id="rId11" Type="http://schemas.openxmlformats.org/officeDocument/2006/relationships/slideLayout" Target="../slideLayouts/slideLayout131.xml"/><Relationship Id="rId24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25.xml"/><Relationship Id="rId15" Type="http://schemas.openxmlformats.org/officeDocument/2006/relationships/slideLayout" Target="../slideLayouts/slideLayout135.xml"/><Relationship Id="rId23" Type="http://schemas.openxmlformats.org/officeDocument/2006/relationships/slideLayout" Target="../slideLayouts/slideLayout143.xml"/><Relationship Id="rId10" Type="http://schemas.openxmlformats.org/officeDocument/2006/relationships/slideLayout" Target="../slideLayouts/slideLayout130.xml"/><Relationship Id="rId19" Type="http://schemas.openxmlformats.org/officeDocument/2006/relationships/slideLayout" Target="../slideLayouts/slideLayout139.xml"/><Relationship Id="rId4" Type="http://schemas.openxmlformats.org/officeDocument/2006/relationships/slideLayout" Target="../slideLayouts/slideLayout124.xml"/><Relationship Id="rId9" Type="http://schemas.openxmlformats.org/officeDocument/2006/relationships/slideLayout" Target="../slideLayouts/slideLayout129.xml"/><Relationship Id="rId14" Type="http://schemas.openxmlformats.org/officeDocument/2006/relationships/slideLayout" Target="../slideLayouts/slideLayout134.xml"/><Relationship Id="rId22" Type="http://schemas.openxmlformats.org/officeDocument/2006/relationships/slideLayout" Target="../slideLayouts/slideLayout142.xml"/><Relationship Id="rId27" Type="http://schemas.openxmlformats.org/officeDocument/2006/relationships/image" Target="../media/image1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46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9.xml"/><Relationship Id="rId2" Type="http://schemas.openxmlformats.org/officeDocument/2006/relationships/slideLayout" Target="../slideLayouts/slideLayout148.xml"/><Relationship Id="rId1" Type="http://schemas.openxmlformats.org/officeDocument/2006/relationships/slideLayout" Target="../slideLayouts/slideLayout147.xml"/><Relationship Id="rId5" Type="http://schemas.openxmlformats.org/officeDocument/2006/relationships/image" Target="../media/image11.png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175" y="6597650"/>
            <a:ext cx="9159875" cy="26035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253356"/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702550" y="6613525"/>
            <a:ext cx="1371600" cy="228600"/>
          </a:xfrm>
          <a:prstGeom prst="rect">
            <a:avLst/>
          </a:prstGeom>
        </p:spPr>
        <p:txBody>
          <a:bodyPr vert="horz" lIns="84218" tIns="42104" rIns="84218" bIns="42104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>
                <a:solidFill>
                  <a:srgbClr val="253356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20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6"/>
          <p:cNvSpPr>
            <a:spLocks noGrp="1"/>
          </p:cNvSpPr>
          <p:nvPr>
            <p:ph type="sldNum" sz="quarter" idx="4"/>
          </p:nvPr>
        </p:nvSpPr>
        <p:spPr>
          <a:xfrm>
            <a:off x="8388350" y="200025"/>
            <a:ext cx="647700" cy="420688"/>
          </a:xfrm>
          <a:prstGeom prst="rect">
            <a:avLst/>
          </a:prstGeom>
        </p:spPr>
        <p:txBody>
          <a:bodyPr vert="horz" lIns="84218" tIns="42104" rIns="84218" bIns="42104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>
                <a:solidFill>
                  <a:srgbClr val="90A2C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4D15812-0FB9-41C4-A0AB-0A2A315AFD45}" type="slidenum">
              <a:rPr/>
              <a:pPr>
                <a:defRPr/>
              </a:pPr>
              <a:t>‹N›</a:t>
            </a:fld>
            <a:endParaRPr sz="900" dirty="0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cxnSp>
        <p:nvCxnSpPr>
          <p:cNvPr id="716" name="Connettore 1 715"/>
          <p:cNvCxnSpPr/>
          <p:nvPr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" name="Line 5"/>
          <p:cNvSpPr>
            <a:spLocks noChangeShapeType="1"/>
          </p:cNvSpPr>
          <p:nvPr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0" r:id="rId1"/>
    <p:sldLayoutId id="2147484511" r:id="rId2"/>
    <p:sldLayoutId id="2147484512" r:id="rId3"/>
    <p:sldLayoutId id="2147484513" r:id="rId4"/>
    <p:sldLayoutId id="2147484514" r:id="rId5"/>
    <p:sldLayoutId id="2147484515" r:id="rId6"/>
    <p:sldLayoutId id="2147484516" r:id="rId7"/>
    <p:sldLayoutId id="2147484486" r:id="rId8"/>
    <p:sldLayoutId id="2147484487" r:id="rId9"/>
    <p:sldLayoutId id="2147484517" r:id="rId10"/>
    <p:sldLayoutId id="2147484518" r:id="rId11"/>
    <p:sldLayoutId id="2147484519" r:id="rId12"/>
    <p:sldLayoutId id="2147484520" r:id="rId13"/>
    <p:sldLayoutId id="2147484521" r:id="rId14"/>
    <p:sldLayoutId id="2147484522" r:id="rId15"/>
    <p:sldLayoutId id="2147484523" r:id="rId16"/>
    <p:sldLayoutId id="2147484488" r:id="rId17"/>
    <p:sldLayoutId id="2147484524" r:id="rId1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it-IT" b="1">
          <a:solidFill>
            <a:srgbClr val="25335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5pPr>
      <a:lvl6pPr marL="421092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6pPr>
      <a:lvl7pPr marL="842184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7pPr>
      <a:lvl8pPr marL="1263274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8pPr>
      <a:lvl9pPr marL="1684366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9pPr>
      <a:extLst/>
    </p:titleStyle>
    <p:bodyStyle>
      <a:lvl1pPr marL="314325" indent="-314325" algn="l" rtl="0" eaLnBrk="0" fontAlgn="base" hangingPunct="0">
        <a:spcBef>
          <a:spcPct val="20000"/>
        </a:spcBef>
        <a:spcAft>
          <a:spcPct val="0"/>
        </a:spcAft>
        <a:buChar char="•"/>
        <a:defRPr lang="it-IT" sz="10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61938" algn="l" rtl="0" eaLnBrk="0" fontAlgn="base" hangingPunct="0">
        <a:spcBef>
          <a:spcPct val="20000"/>
        </a:spcBef>
        <a:spcAft>
          <a:spcPct val="0"/>
        </a:spcAft>
        <a:buClr>
          <a:srgbClr val="90A2CF"/>
        </a:buClr>
        <a:buFont typeface="Webdings" pitchFamily="18" charset="2"/>
        <a:buChar char="4"/>
        <a:defRPr lang="it-IT" sz="1000">
          <a:solidFill>
            <a:schemeClr val="tx1"/>
          </a:solidFill>
          <a:latin typeface="+mn-lt"/>
          <a:ea typeface="+mn-ea"/>
          <a:cs typeface="+mn-cs"/>
        </a:defRPr>
      </a:lvl2pPr>
      <a:lvl3pPr marL="1052513" indent="-209550" algn="l" rtl="0" eaLnBrk="0" fontAlgn="base" hangingPunct="0">
        <a:spcBef>
          <a:spcPct val="20000"/>
        </a:spcBef>
        <a:spcAft>
          <a:spcPct val="0"/>
        </a:spcAft>
        <a:buClr>
          <a:srgbClr val="536FB5"/>
        </a:buClr>
        <a:buFont typeface="Webdings" pitchFamily="18" charset="2"/>
        <a:buChar char="4"/>
        <a:defRPr lang="it-IT" sz="1000">
          <a:solidFill>
            <a:schemeClr val="tx1"/>
          </a:solidFill>
          <a:latin typeface="+mn-lt"/>
          <a:ea typeface="+mn-ea"/>
          <a:cs typeface="+mn-cs"/>
        </a:defRPr>
      </a:lvl3pPr>
      <a:lvl4pPr marL="1473200" indent="-209550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ebdings" pitchFamily="18" charset="2"/>
        <a:buChar char=""/>
        <a:defRPr lang="it-IT" sz="1000">
          <a:solidFill>
            <a:schemeClr val="tx1"/>
          </a:solidFill>
          <a:latin typeface="+mn-lt"/>
          <a:ea typeface="+mn-ea"/>
          <a:cs typeface="+mn-cs"/>
        </a:defRPr>
      </a:lvl4pPr>
      <a:lvl5pPr marL="1893888" indent="-209550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ingdings" pitchFamily="2" charset="2"/>
        <a:buChar char="§"/>
        <a:defRPr lang="it-IT" sz="1000">
          <a:solidFill>
            <a:schemeClr val="tx1"/>
          </a:solidFill>
          <a:latin typeface="+mn-lt"/>
          <a:ea typeface="+mn-ea"/>
          <a:cs typeface="+mn-cs"/>
        </a:defRPr>
      </a:lvl5pPr>
      <a:lvl6pPr marL="2316002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6pPr>
      <a:lvl7pPr marL="2737093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7pPr>
      <a:lvl8pPr marL="3158184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8pPr>
      <a:lvl9pPr marL="3579276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1pPr>
      <a:lvl2pPr marL="421092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2pPr>
      <a:lvl3pPr marL="842184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3pPr>
      <a:lvl4pPr marL="1263274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4pPr>
      <a:lvl5pPr marL="1684366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5pPr>
      <a:lvl6pPr marL="2105455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6pPr>
      <a:lvl7pPr marL="2526545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7pPr>
      <a:lvl8pPr marL="2947638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8pPr>
      <a:lvl9pPr marL="336873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175" y="6597650"/>
            <a:ext cx="9159875" cy="26035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253356"/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702550" y="6613525"/>
            <a:ext cx="1371600" cy="228600"/>
          </a:xfrm>
          <a:prstGeom prst="rect">
            <a:avLst/>
          </a:prstGeom>
        </p:spPr>
        <p:txBody>
          <a:bodyPr vert="horz" lIns="84218" tIns="42104" rIns="84218" bIns="42104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>
                <a:solidFill>
                  <a:srgbClr val="253356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36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6"/>
          <p:cNvSpPr>
            <a:spLocks noGrp="1"/>
          </p:cNvSpPr>
          <p:nvPr>
            <p:ph type="sldNum" sz="quarter" idx="4"/>
          </p:nvPr>
        </p:nvSpPr>
        <p:spPr>
          <a:xfrm>
            <a:off x="8388350" y="200025"/>
            <a:ext cx="647700" cy="420688"/>
          </a:xfrm>
          <a:prstGeom prst="rect">
            <a:avLst/>
          </a:prstGeom>
        </p:spPr>
        <p:txBody>
          <a:bodyPr vert="horz" lIns="84218" tIns="42104" rIns="84218" bIns="42104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>
                <a:solidFill>
                  <a:srgbClr val="90A2C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ED4B74D-F265-477D-9AA7-BFC1B5D05EE3}" type="slidenum">
              <a:rPr/>
              <a:pPr>
                <a:defRPr/>
              </a:pPr>
              <a:t>‹N›</a:t>
            </a:fld>
            <a:endParaRPr sz="900" dirty="0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cxnSp>
        <p:nvCxnSpPr>
          <p:cNvPr id="716" name="Connettore 1 715"/>
          <p:cNvCxnSpPr/>
          <p:nvPr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" name="Line 5"/>
          <p:cNvSpPr>
            <a:spLocks noChangeShapeType="1"/>
          </p:cNvSpPr>
          <p:nvPr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0" r:id="rId1"/>
    <p:sldLayoutId id="2147484651" r:id="rId2"/>
    <p:sldLayoutId id="2147484652" r:id="rId3"/>
    <p:sldLayoutId id="2147484653" r:id="rId4"/>
    <p:sldLayoutId id="2147484654" r:id="rId5"/>
    <p:sldLayoutId id="2147484655" r:id="rId6"/>
    <p:sldLayoutId id="2147484656" r:id="rId7"/>
    <p:sldLayoutId id="2147484657" r:id="rId8"/>
    <p:sldLayoutId id="2147484658" r:id="rId9"/>
    <p:sldLayoutId id="2147484659" r:id="rId10"/>
    <p:sldLayoutId id="2147484660" r:id="rId11"/>
    <p:sldLayoutId id="2147484505" r:id="rId12"/>
    <p:sldLayoutId id="2147484506" r:id="rId13"/>
    <p:sldLayoutId id="2147484507" r:id="rId14"/>
    <p:sldLayoutId id="2147484661" r:id="rId15"/>
    <p:sldLayoutId id="2147484662" r:id="rId16"/>
    <p:sldLayoutId id="2147484663" r:id="rId17"/>
    <p:sldLayoutId id="2147484664" r:id="rId18"/>
    <p:sldLayoutId id="2147484665" r:id="rId19"/>
    <p:sldLayoutId id="2147484666" r:id="rId20"/>
    <p:sldLayoutId id="2147484667" r:id="rId21"/>
    <p:sldLayoutId id="2147484508" r:id="rId22"/>
    <p:sldLayoutId id="2147484668" r:id="rId23"/>
    <p:sldLayoutId id="2147484669" r:id="rId24"/>
    <p:sldLayoutId id="2147484670" r:id="rId25"/>
    <p:sldLayoutId id="2147484671" r:id="rId26"/>
    <p:sldLayoutId id="2147484672" r:id="rId27"/>
    <p:sldLayoutId id="2147484673" r:id="rId28"/>
    <p:sldLayoutId id="2147484509" r:id="rId29"/>
    <p:sldLayoutId id="2147484674" r:id="rId30"/>
    <p:sldLayoutId id="2147484675" r:id="rId31"/>
    <p:sldLayoutId id="2147484676" r:id="rId32"/>
    <p:sldLayoutId id="2147484677" r:id="rId33"/>
    <p:sldLayoutId id="2147484678" r:id="rId3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it-IT" b="1">
          <a:solidFill>
            <a:srgbClr val="25335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5pPr>
      <a:lvl6pPr marL="421092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6pPr>
      <a:lvl7pPr marL="842184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7pPr>
      <a:lvl8pPr marL="1263274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8pPr>
      <a:lvl9pPr marL="1684366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9pPr>
      <a:extLst/>
    </p:titleStyle>
    <p:bodyStyle>
      <a:lvl1pPr marL="314325" indent="-314325" algn="l" rtl="0" eaLnBrk="0" fontAlgn="base" hangingPunct="0">
        <a:spcBef>
          <a:spcPct val="20000"/>
        </a:spcBef>
        <a:spcAft>
          <a:spcPct val="0"/>
        </a:spcAft>
        <a:buChar char="•"/>
        <a:defRPr lang="it-IT" sz="10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61938" algn="l" rtl="0" eaLnBrk="0" fontAlgn="base" hangingPunct="0">
        <a:spcBef>
          <a:spcPct val="20000"/>
        </a:spcBef>
        <a:spcAft>
          <a:spcPct val="0"/>
        </a:spcAft>
        <a:buClr>
          <a:srgbClr val="90A2CF"/>
        </a:buClr>
        <a:buFont typeface="Webdings" pitchFamily="18" charset="2"/>
        <a:buChar char="4"/>
        <a:defRPr lang="it-IT" sz="1000">
          <a:solidFill>
            <a:schemeClr val="tx1"/>
          </a:solidFill>
          <a:latin typeface="+mn-lt"/>
          <a:ea typeface="+mn-ea"/>
          <a:cs typeface="+mn-cs"/>
        </a:defRPr>
      </a:lvl2pPr>
      <a:lvl3pPr marL="1052513" indent="-209550" algn="l" rtl="0" eaLnBrk="0" fontAlgn="base" hangingPunct="0">
        <a:spcBef>
          <a:spcPct val="20000"/>
        </a:spcBef>
        <a:spcAft>
          <a:spcPct val="0"/>
        </a:spcAft>
        <a:buClr>
          <a:srgbClr val="536FB5"/>
        </a:buClr>
        <a:buFont typeface="Webdings" pitchFamily="18" charset="2"/>
        <a:buChar char="4"/>
        <a:defRPr lang="it-IT" sz="1000">
          <a:solidFill>
            <a:schemeClr val="tx1"/>
          </a:solidFill>
          <a:latin typeface="+mn-lt"/>
          <a:ea typeface="+mn-ea"/>
          <a:cs typeface="+mn-cs"/>
        </a:defRPr>
      </a:lvl3pPr>
      <a:lvl4pPr marL="1473200" indent="-209550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ebdings" pitchFamily="18" charset="2"/>
        <a:buChar char=""/>
        <a:defRPr lang="it-IT" sz="1000">
          <a:solidFill>
            <a:schemeClr val="tx1"/>
          </a:solidFill>
          <a:latin typeface="+mn-lt"/>
          <a:ea typeface="+mn-ea"/>
          <a:cs typeface="+mn-cs"/>
        </a:defRPr>
      </a:lvl4pPr>
      <a:lvl5pPr marL="1893888" indent="-209550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ingdings" pitchFamily="2" charset="2"/>
        <a:buChar char="§"/>
        <a:defRPr lang="it-IT" sz="1000">
          <a:solidFill>
            <a:schemeClr val="tx1"/>
          </a:solidFill>
          <a:latin typeface="+mn-lt"/>
          <a:ea typeface="+mn-ea"/>
          <a:cs typeface="+mn-cs"/>
        </a:defRPr>
      </a:lvl5pPr>
      <a:lvl6pPr marL="2316002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6pPr>
      <a:lvl7pPr marL="2737093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7pPr>
      <a:lvl8pPr marL="3158184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8pPr>
      <a:lvl9pPr marL="3579276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1pPr>
      <a:lvl2pPr marL="421092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2pPr>
      <a:lvl3pPr marL="842184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3pPr>
      <a:lvl4pPr marL="1263274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4pPr>
      <a:lvl5pPr marL="1684366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5pPr>
      <a:lvl6pPr marL="2105455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6pPr>
      <a:lvl7pPr marL="2526545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7pPr>
      <a:lvl8pPr marL="2947638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8pPr>
      <a:lvl9pPr marL="336873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175" y="6597650"/>
            <a:ext cx="9159875" cy="26035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253356"/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702550" y="6613525"/>
            <a:ext cx="1371600" cy="228600"/>
          </a:xfrm>
          <a:prstGeom prst="rect">
            <a:avLst/>
          </a:prstGeom>
        </p:spPr>
        <p:txBody>
          <a:bodyPr vert="horz" lIns="84218" tIns="42104" rIns="84218" bIns="42104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>
                <a:solidFill>
                  <a:srgbClr val="253356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29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6"/>
          <p:cNvSpPr>
            <a:spLocks noGrp="1"/>
          </p:cNvSpPr>
          <p:nvPr>
            <p:ph type="sldNum" sz="quarter" idx="4"/>
          </p:nvPr>
        </p:nvSpPr>
        <p:spPr>
          <a:xfrm>
            <a:off x="8388350" y="200025"/>
            <a:ext cx="647700" cy="420688"/>
          </a:xfrm>
          <a:prstGeom prst="rect">
            <a:avLst/>
          </a:prstGeom>
        </p:spPr>
        <p:txBody>
          <a:bodyPr vert="horz" lIns="84218" tIns="42104" rIns="84218" bIns="42104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>
                <a:solidFill>
                  <a:srgbClr val="90A2C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1CDEB0B-263D-40D7-A811-310D783317D3}" type="slidenum">
              <a:rPr/>
              <a:pPr>
                <a:defRPr/>
              </a:pPr>
              <a:t>‹N›</a:t>
            </a:fld>
            <a:endParaRPr sz="900" dirty="0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cxnSp>
        <p:nvCxnSpPr>
          <p:cNvPr id="716" name="Connettore 1 715"/>
          <p:cNvCxnSpPr/>
          <p:nvPr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" name="Line 5"/>
          <p:cNvSpPr>
            <a:spLocks noChangeShapeType="1"/>
          </p:cNvSpPr>
          <p:nvPr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5" r:id="rId1"/>
    <p:sldLayoutId id="2147484526" r:id="rId2"/>
    <p:sldLayoutId id="2147484527" r:id="rId3"/>
    <p:sldLayoutId id="2147484528" r:id="rId4"/>
    <p:sldLayoutId id="2147484529" r:id="rId5"/>
    <p:sldLayoutId id="2147484530" r:id="rId6"/>
    <p:sldLayoutId id="2147484531" r:id="rId7"/>
    <p:sldLayoutId id="2147484532" r:id="rId8"/>
    <p:sldLayoutId id="2147484533" r:id="rId9"/>
    <p:sldLayoutId id="2147484489" r:id="rId10"/>
    <p:sldLayoutId id="2147484490" r:id="rId11"/>
    <p:sldLayoutId id="2147484534" r:id="rId12"/>
    <p:sldLayoutId id="2147484535" r:id="rId13"/>
    <p:sldLayoutId id="2147484536" r:id="rId14"/>
    <p:sldLayoutId id="2147484537" r:id="rId15"/>
    <p:sldLayoutId id="2147484538" r:id="rId16"/>
    <p:sldLayoutId id="2147484539" r:id="rId17"/>
    <p:sldLayoutId id="2147484540" r:id="rId18"/>
    <p:sldLayoutId id="2147484541" r:id="rId19"/>
    <p:sldLayoutId id="2147484542" r:id="rId20"/>
    <p:sldLayoutId id="2147484543" r:id="rId21"/>
    <p:sldLayoutId id="2147484491" r:id="rId22"/>
    <p:sldLayoutId id="2147484544" r:id="rId23"/>
    <p:sldLayoutId id="2147484545" r:id="rId24"/>
    <p:sldLayoutId id="2147484546" r:id="rId25"/>
    <p:sldLayoutId id="2147484492" r:id="rId26"/>
    <p:sldLayoutId id="2147484547" r:id="rId2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it-IT" b="1">
          <a:solidFill>
            <a:srgbClr val="25335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5pPr>
      <a:lvl6pPr marL="421092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6pPr>
      <a:lvl7pPr marL="842184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7pPr>
      <a:lvl8pPr marL="1263274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8pPr>
      <a:lvl9pPr marL="1684366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9pPr>
      <a:extLst/>
    </p:titleStyle>
    <p:bodyStyle>
      <a:lvl1pPr marL="314325" indent="-314325" algn="l" rtl="0" eaLnBrk="0" fontAlgn="base" hangingPunct="0">
        <a:spcBef>
          <a:spcPct val="20000"/>
        </a:spcBef>
        <a:spcAft>
          <a:spcPct val="0"/>
        </a:spcAft>
        <a:buChar char="•"/>
        <a:defRPr lang="it-IT" sz="10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61938" algn="l" rtl="0" eaLnBrk="0" fontAlgn="base" hangingPunct="0">
        <a:spcBef>
          <a:spcPct val="20000"/>
        </a:spcBef>
        <a:spcAft>
          <a:spcPct val="0"/>
        </a:spcAft>
        <a:buClr>
          <a:srgbClr val="90A2CF"/>
        </a:buClr>
        <a:buFont typeface="Webdings" pitchFamily="18" charset="2"/>
        <a:buChar char="4"/>
        <a:defRPr lang="it-IT" sz="1000">
          <a:solidFill>
            <a:schemeClr val="tx1"/>
          </a:solidFill>
          <a:latin typeface="+mn-lt"/>
          <a:ea typeface="+mn-ea"/>
          <a:cs typeface="+mn-cs"/>
        </a:defRPr>
      </a:lvl2pPr>
      <a:lvl3pPr marL="1052513" indent="-209550" algn="l" rtl="0" eaLnBrk="0" fontAlgn="base" hangingPunct="0">
        <a:spcBef>
          <a:spcPct val="20000"/>
        </a:spcBef>
        <a:spcAft>
          <a:spcPct val="0"/>
        </a:spcAft>
        <a:buClr>
          <a:srgbClr val="536FB5"/>
        </a:buClr>
        <a:buFont typeface="Webdings" pitchFamily="18" charset="2"/>
        <a:buChar char="4"/>
        <a:defRPr lang="it-IT" sz="1000">
          <a:solidFill>
            <a:schemeClr val="tx1"/>
          </a:solidFill>
          <a:latin typeface="+mn-lt"/>
          <a:ea typeface="+mn-ea"/>
          <a:cs typeface="+mn-cs"/>
        </a:defRPr>
      </a:lvl3pPr>
      <a:lvl4pPr marL="1473200" indent="-209550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ebdings" pitchFamily="18" charset="2"/>
        <a:buChar char=""/>
        <a:defRPr lang="it-IT" sz="1000">
          <a:solidFill>
            <a:schemeClr val="tx1"/>
          </a:solidFill>
          <a:latin typeface="+mn-lt"/>
          <a:ea typeface="+mn-ea"/>
          <a:cs typeface="+mn-cs"/>
        </a:defRPr>
      </a:lvl4pPr>
      <a:lvl5pPr marL="1893888" indent="-209550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ingdings" pitchFamily="2" charset="2"/>
        <a:buChar char="§"/>
        <a:defRPr lang="it-IT" sz="1000">
          <a:solidFill>
            <a:schemeClr val="tx1"/>
          </a:solidFill>
          <a:latin typeface="+mn-lt"/>
          <a:ea typeface="+mn-ea"/>
          <a:cs typeface="+mn-cs"/>
        </a:defRPr>
      </a:lvl5pPr>
      <a:lvl6pPr marL="2316002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6pPr>
      <a:lvl7pPr marL="2737093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7pPr>
      <a:lvl8pPr marL="3158184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8pPr>
      <a:lvl9pPr marL="3579276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1pPr>
      <a:lvl2pPr marL="421092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2pPr>
      <a:lvl3pPr marL="842184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3pPr>
      <a:lvl4pPr marL="1263274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4pPr>
      <a:lvl5pPr marL="1684366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5pPr>
      <a:lvl6pPr marL="2105455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6pPr>
      <a:lvl7pPr marL="2526545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7pPr>
      <a:lvl8pPr marL="2947638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8pPr>
      <a:lvl9pPr marL="336873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175" y="6597650"/>
            <a:ext cx="9159875" cy="26035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253356"/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702550" y="6613525"/>
            <a:ext cx="1371600" cy="228600"/>
          </a:xfrm>
          <a:prstGeom prst="rect">
            <a:avLst/>
          </a:prstGeom>
        </p:spPr>
        <p:txBody>
          <a:bodyPr vert="horz" lIns="84218" tIns="42104" rIns="84218" bIns="42104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>
                <a:solidFill>
                  <a:srgbClr val="253356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31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6"/>
          <p:cNvSpPr>
            <a:spLocks noGrp="1"/>
          </p:cNvSpPr>
          <p:nvPr>
            <p:ph type="sldNum" sz="quarter" idx="4"/>
          </p:nvPr>
        </p:nvSpPr>
        <p:spPr>
          <a:xfrm>
            <a:off x="8388350" y="200025"/>
            <a:ext cx="647700" cy="420688"/>
          </a:xfrm>
          <a:prstGeom prst="rect">
            <a:avLst/>
          </a:prstGeom>
        </p:spPr>
        <p:txBody>
          <a:bodyPr vert="horz" lIns="84218" tIns="42104" rIns="84218" bIns="42104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>
                <a:solidFill>
                  <a:srgbClr val="90A2C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054E4E0-67C6-4BEF-B846-CAF983F76D13}" type="slidenum">
              <a:rPr/>
              <a:pPr>
                <a:defRPr/>
              </a:pPr>
              <a:t>‹N›</a:t>
            </a:fld>
            <a:endParaRPr sz="900" dirty="0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cxnSp>
        <p:nvCxnSpPr>
          <p:cNvPr id="716" name="Connettore 1 715"/>
          <p:cNvCxnSpPr/>
          <p:nvPr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" name="Line 5"/>
          <p:cNvSpPr>
            <a:spLocks noChangeShapeType="1"/>
          </p:cNvSpPr>
          <p:nvPr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  <p:sldLayoutId id="2147484559" r:id="rId12"/>
    <p:sldLayoutId id="2147484493" r:id="rId13"/>
    <p:sldLayoutId id="2147484494" r:id="rId14"/>
    <p:sldLayoutId id="2147484560" r:id="rId15"/>
    <p:sldLayoutId id="2147484561" r:id="rId16"/>
    <p:sldLayoutId id="2147484562" r:id="rId17"/>
    <p:sldLayoutId id="2147484563" r:id="rId18"/>
    <p:sldLayoutId id="2147484564" r:id="rId19"/>
    <p:sldLayoutId id="2147484565" r:id="rId20"/>
    <p:sldLayoutId id="2147484566" r:id="rId21"/>
    <p:sldLayoutId id="2147484567" r:id="rId22"/>
    <p:sldLayoutId id="2147484568" r:id="rId23"/>
    <p:sldLayoutId id="2147484569" r:id="rId24"/>
    <p:sldLayoutId id="2147484570" r:id="rId25"/>
    <p:sldLayoutId id="2147484571" r:id="rId26"/>
    <p:sldLayoutId id="2147484495" r:id="rId27"/>
    <p:sldLayoutId id="2147484572" r:id="rId28"/>
    <p:sldLayoutId id="2147484573" r:id="rId2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it-IT" b="1">
          <a:solidFill>
            <a:srgbClr val="25335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5pPr>
      <a:lvl6pPr marL="421092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6pPr>
      <a:lvl7pPr marL="842184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7pPr>
      <a:lvl8pPr marL="1263274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8pPr>
      <a:lvl9pPr marL="1684366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9pPr>
      <a:extLst/>
    </p:titleStyle>
    <p:bodyStyle>
      <a:lvl1pPr marL="314325" indent="-314325" algn="l" rtl="0" eaLnBrk="0" fontAlgn="base" hangingPunct="0">
        <a:spcBef>
          <a:spcPct val="20000"/>
        </a:spcBef>
        <a:spcAft>
          <a:spcPct val="0"/>
        </a:spcAft>
        <a:buChar char="•"/>
        <a:defRPr lang="it-IT" sz="10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61938" algn="l" rtl="0" eaLnBrk="0" fontAlgn="base" hangingPunct="0">
        <a:spcBef>
          <a:spcPct val="20000"/>
        </a:spcBef>
        <a:spcAft>
          <a:spcPct val="0"/>
        </a:spcAft>
        <a:buClr>
          <a:srgbClr val="90A2CF"/>
        </a:buClr>
        <a:buFont typeface="Webdings" pitchFamily="18" charset="2"/>
        <a:buChar char="4"/>
        <a:defRPr lang="it-IT" sz="1000">
          <a:solidFill>
            <a:schemeClr val="tx1"/>
          </a:solidFill>
          <a:latin typeface="+mn-lt"/>
          <a:ea typeface="+mn-ea"/>
          <a:cs typeface="+mn-cs"/>
        </a:defRPr>
      </a:lvl2pPr>
      <a:lvl3pPr marL="1052513" indent="-209550" algn="l" rtl="0" eaLnBrk="0" fontAlgn="base" hangingPunct="0">
        <a:spcBef>
          <a:spcPct val="20000"/>
        </a:spcBef>
        <a:spcAft>
          <a:spcPct val="0"/>
        </a:spcAft>
        <a:buClr>
          <a:srgbClr val="536FB5"/>
        </a:buClr>
        <a:buFont typeface="Webdings" pitchFamily="18" charset="2"/>
        <a:buChar char="4"/>
        <a:defRPr lang="it-IT" sz="1000">
          <a:solidFill>
            <a:schemeClr val="tx1"/>
          </a:solidFill>
          <a:latin typeface="+mn-lt"/>
          <a:ea typeface="+mn-ea"/>
          <a:cs typeface="+mn-cs"/>
        </a:defRPr>
      </a:lvl3pPr>
      <a:lvl4pPr marL="1473200" indent="-209550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ebdings" pitchFamily="18" charset="2"/>
        <a:buChar char=""/>
        <a:defRPr lang="it-IT" sz="1000">
          <a:solidFill>
            <a:schemeClr val="tx1"/>
          </a:solidFill>
          <a:latin typeface="+mn-lt"/>
          <a:ea typeface="+mn-ea"/>
          <a:cs typeface="+mn-cs"/>
        </a:defRPr>
      </a:lvl4pPr>
      <a:lvl5pPr marL="1893888" indent="-209550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ingdings" pitchFamily="2" charset="2"/>
        <a:buChar char="§"/>
        <a:defRPr lang="it-IT" sz="1000">
          <a:solidFill>
            <a:schemeClr val="tx1"/>
          </a:solidFill>
          <a:latin typeface="+mn-lt"/>
          <a:ea typeface="+mn-ea"/>
          <a:cs typeface="+mn-cs"/>
        </a:defRPr>
      </a:lvl5pPr>
      <a:lvl6pPr marL="2316002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6pPr>
      <a:lvl7pPr marL="2737093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7pPr>
      <a:lvl8pPr marL="3158184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8pPr>
      <a:lvl9pPr marL="3579276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1pPr>
      <a:lvl2pPr marL="421092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2pPr>
      <a:lvl3pPr marL="842184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3pPr>
      <a:lvl4pPr marL="1263274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4pPr>
      <a:lvl5pPr marL="1684366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5pPr>
      <a:lvl6pPr marL="2105455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6pPr>
      <a:lvl7pPr marL="2526545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7pPr>
      <a:lvl8pPr marL="2947638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8pPr>
      <a:lvl9pPr marL="336873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175" y="6597650"/>
            <a:ext cx="9159875" cy="26035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253356"/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702550" y="6613525"/>
            <a:ext cx="1371600" cy="228600"/>
          </a:xfrm>
          <a:prstGeom prst="rect">
            <a:avLst/>
          </a:prstGeom>
        </p:spPr>
        <p:txBody>
          <a:bodyPr vert="horz" lIns="84218" tIns="42104" rIns="84218" bIns="42104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>
                <a:solidFill>
                  <a:srgbClr val="253356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23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6"/>
          <p:cNvSpPr>
            <a:spLocks noGrp="1"/>
          </p:cNvSpPr>
          <p:nvPr>
            <p:ph type="sldNum" sz="quarter" idx="4"/>
          </p:nvPr>
        </p:nvSpPr>
        <p:spPr>
          <a:xfrm>
            <a:off x="8388350" y="200025"/>
            <a:ext cx="647700" cy="420688"/>
          </a:xfrm>
          <a:prstGeom prst="rect">
            <a:avLst/>
          </a:prstGeom>
        </p:spPr>
        <p:txBody>
          <a:bodyPr vert="horz" lIns="84218" tIns="42104" rIns="84218" bIns="42104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>
                <a:solidFill>
                  <a:srgbClr val="90A2C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CCD536F-B967-4344-B2D9-7AC072E3B4FF}" type="slidenum">
              <a:rPr/>
              <a:pPr>
                <a:defRPr/>
              </a:pPr>
              <a:t>‹N›</a:t>
            </a:fld>
            <a:endParaRPr sz="900" dirty="0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cxnSp>
        <p:nvCxnSpPr>
          <p:cNvPr id="716" name="Connettore 1 715"/>
          <p:cNvCxnSpPr/>
          <p:nvPr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" name="Line 5"/>
          <p:cNvSpPr>
            <a:spLocks noChangeShapeType="1"/>
          </p:cNvSpPr>
          <p:nvPr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4" r:id="rId1"/>
    <p:sldLayoutId id="2147484575" r:id="rId2"/>
    <p:sldLayoutId id="2147484576" r:id="rId3"/>
    <p:sldLayoutId id="2147484577" r:id="rId4"/>
    <p:sldLayoutId id="2147484578" r:id="rId5"/>
    <p:sldLayoutId id="2147484579" r:id="rId6"/>
    <p:sldLayoutId id="2147484580" r:id="rId7"/>
    <p:sldLayoutId id="2147484496" r:id="rId8"/>
    <p:sldLayoutId id="2147484497" r:id="rId9"/>
    <p:sldLayoutId id="2147484582" r:id="rId10"/>
    <p:sldLayoutId id="2147484583" r:id="rId11"/>
    <p:sldLayoutId id="2147484584" r:id="rId12"/>
    <p:sldLayoutId id="2147484585" r:id="rId13"/>
    <p:sldLayoutId id="2147484586" r:id="rId14"/>
    <p:sldLayoutId id="2147484587" r:id="rId15"/>
    <p:sldLayoutId id="2147484588" r:id="rId16"/>
    <p:sldLayoutId id="2147484498" r:id="rId17"/>
    <p:sldLayoutId id="2147484589" r:id="rId18"/>
    <p:sldLayoutId id="2147484590" r:id="rId19"/>
    <p:sldLayoutId id="2147484599" r:id="rId20"/>
    <p:sldLayoutId id="2147484600" r:id="rId2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it-IT" b="1">
          <a:solidFill>
            <a:srgbClr val="25335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5pPr>
      <a:lvl6pPr marL="421092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6pPr>
      <a:lvl7pPr marL="842184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7pPr>
      <a:lvl8pPr marL="1263274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8pPr>
      <a:lvl9pPr marL="1684366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9pPr>
      <a:extLst/>
    </p:titleStyle>
    <p:bodyStyle>
      <a:lvl1pPr marL="314325" indent="-314325" algn="l" rtl="0" eaLnBrk="0" fontAlgn="base" hangingPunct="0">
        <a:spcBef>
          <a:spcPct val="20000"/>
        </a:spcBef>
        <a:spcAft>
          <a:spcPct val="0"/>
        </a:spcAft>
        <a:buChar char="•"/>
        <a:defRPr lang="it-IT" sz="10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61938" algn="l" rtl="0" eaLnBrk="0" fontAlgn="base" hangingPunct="0">
        <a:spcBef>
          <a:spcPct val="20000"/>
        </a:spcBef>
        <a:spcAft>
          <a:spcPct val="0"/>
        </a:spcAft>
        <a:buClr>
          <a:srgbClr val="90A2CF"/>
        </a:buClr>
        <a:buFont typeface="Webdings" pitchFamily="18" charset="2"/>
        <a:buChar char="4"/>
        <a:defRPr lang="it-IT" sz="1000">
          <a:solidFill>
            <a:schemeClr val="tx1"/>
          </a:solidFill>
          <a:latin typeface="+mn-lt"/>
          <a:ea typeface="+mn-ea"/>
          <a:cs typeface="+mn-cs"/>
        </a:defRPr>
      </a:lvl2pPr>
      <a:lvl3pPr marL="1052513" indent="-209550" algn="l" rtl="0" eaLnBrk="0" fontAlgn="base" hangingPunct="0">
        <a:spcBef>
          <a:spcPct val="20000"/>
        </a:spcBef>
        <a:spcAft>
          <a:spcPct val="0"/>
        </a:spcAft>
        <a:buClr>
          <a:srgbClr val="536FB5"/>
        </a:buClr>
        <a:buFont typeface="Webdings" pitchFamily="18" charset="2"/>
        <a:buChar char="4"/>
        <a:defRPr lang="it-IT" sz="1000">
          <a:solidFill>
            <a:schemeClr val="tx1"/>
          </a:solidFill>
          <a:latin typeface="+mn-lt"/>
          <a:ea typeface="+mn-ea"/>
          <a:cs typeface="+mn-cs"/>
        </a:defRPr>
      </a:lvl3pPr>
      <a:lvl4pPr marL="1473200" indent="-209550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ebdings" pitchFamily="18" charset="2"/>
        <a:buChar char=""/>
        <a:defRPr lang="it-IT" sz="1000">
          <a:solidFill>
            <a:schemeClr val="tx1"/>
          </a:solidFill>
          <a:latin typeface="+mn-lt"/>
          <a:ea typeface="+mn-ea"/>
          <a:cs typeface="+mn-cs"/>
        </a:defRPr>
      </a:lvl4pPr>
      <a:lvl5pPr marL="1893888" indent="-209550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ingdings" pitchFamily="2" charset="2"/>
        <a:buChar char="§"/>
        <a:defRPr lang="it-IT" sz="1000">
          <a:solidFill>
            <a:schemeClr val="tx1"/>
          </a:solidFill>
          <a:latin typeface="+mn-lt"/>
          <a:ea typeface="+mn-ea"/>
          <a:cs typeface="+mn-cs"/>
        </a:defRPr>
      </a:lvl5pPr>
      <a:lvl6pPr marL="2316002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6pPr>
      <a:lvl7pPr marL="2737093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7pPr>
      <a:lvl8pPr marL="3158184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8pPr>
      <a:lvl9pPr marL="3579276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1pPr>
      <a:lvl2pPr marL="421092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2pPr>
      <a:lvl3pPr marL="842184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3pPr>
      <a:lvl4pPr marL="1263274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4pPr>
      <a:lvl5pPr marL="1684366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5pPr>
      <a:lvl6pPr marL="2105455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6pPr>
      <a:lvl7pPr marL="2526545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7pPr>
      <a:lvl8pPr marL="2947638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8pPr>
      <a:lvl9pPr marL="336873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175" y="6597650"/>
            <a:ext cx="9159875" cy="26035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253356"/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702550" y="6613525"/>
            <a:ext cx="1371600" cy="228600"/>
          </a:xfrm>
          <a:prstGeom prst="rect">
            <a:avLst/>
          </a:prstGeom>
        </p:spPr>
        <p:txBody>
          <a:bodyPr vert="horz" lIns="84218" tIns="42104" rIns="84218" bIns="42104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>
                <a:solidFill>
                  <a:srgbClr val="253356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24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6"/>
          <p:cNvSpPr>
            <a:spLocks noGrp="1"/>
          </p:cNvSpPr>
          <p:nvPr>
            <p:ph type="sldNum" sz="quarter" idx="4"/>
          </p:nvPr>
        </p:nvSpPr>
        <p:spPr>
          <a:xfrm>
            <a:off x="8388350" y="200025"/>
            <a:ext cx="647700" cy="420688"/>
          </a:xfrm>
          <a:prstGeom prst="rect">
            <a:avLst/>
          </a:prstGeom>
        </p:spPr>
        <p:txBody>
          <a:bodyPr vert="horz" lIns="84218" tIns="42104" rIns="84218" bIns="42104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>
                <a:solidFill>
                  <a:srgbClr val="90A2C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6379B4B-10D0-46CE-9D9E-ADD03A603DB4}" type="slidenum">
              <a:rPr/>
              <a:pPr>
                <a:defRPr/>
              </a:pPr>
              <a:t>‹N›</a:t>
            </a:fld>
            <a:endParaRPr sz="900" dirty="0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cxnSp>
        <p:nvCxnSpPr>
          <p:cNvPr id="716" name="Connettore 1 715"/>
          <p:cNvCxnSpPr/>
          <p:nvPr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" name="Line 5"/>
          <p:cNvSpPr>
            <a:spLocks noChangeShapeType="1"/>
          </p:cNvSpPr>
          <p:nvPr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2" r:id="rId1"/>
    <p:sldLayoutId id="2147484603" r:id="rId2"/>
    <p:sldLayoutId id="2147484604" r:id="rId3"/>
    <p:sldLayoutId id="2147484605" r:id="rId4"/>
    <p:sldLayoutId id="2147484606" r:id="rId5"/>
    <p:sldLayoutId id="2147484607" r:id="rId6"/>
    <p:sldLayoutId id="2147484608" r:id="rId7"/>
    <p:sldLayoutId id="2147484609" r:id="rId8"/>
    <p:sldLayoutId id="2147484610" r:id="rId9"/>
    <p:sldLayoutId id="2147484611" r:id="rId10"/>
    <p:sldLayoutId id="2147484612" r:id="rId11"/>
    <p:sldLayoutId id="2147484613" r:id="rId12"/>
    <p:sldLayoutId id="2147484614" r:id="rId13"/>
    <p:sldLayoutId id="2147484615" r:id="rId14"/>
    <p:sldLayoutId id="2147484616" r:id="rId15"/>
    <p:sldLayoutId id="2147484617" r:id="rId16"/>
    <p:sldLayoutId id="2147484618" r:id="rId17"/>
    <p:sldLayoutId id="2147484619" r:id="rId18"/>
    <p:sldLayoutId id="2147484620" r:id="rId19"/>
    <p:sldLayoutId id="2147484621" r:id="rId20"/>
    <p:sldLayoutId id="2147484622" r:id="rId21"/>
    <p:sldLayoutId id="2147484623" r:id="rId2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it-IT" b="1">
          <a:solidFill>
            <a:srgbClr val="25335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5pPr>
      <a:lvl6pPr marL="421092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6pPr>
      <a:lvl7pPr marL="842184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7pPr>
      <a:lvl8pPr marL="1263274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8pPr>
      <a:lvl9pPr marL="1684366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9pPr>
      <a:extLst/>
    </p:titleStyle>
    <p:bodyStyle>
      <a:lvl1pPr marL="314325" indent="-314325" algn="l" rtl="0" eaLnBrk="0" fontAlgn="base" hangingPunct="0">
        <a:spcBef>
          <a:spcPct val="20000"/>
        </a:spcBef>
        <a:spcAft>
          <a:spcPct val="0"/>
        </a:spcAft>
        <a:buChar char="•"/>
        <a:defRPr lang="it-IT" sz="10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61938" algn="l" rtl="0" eaLnBrk="0" fontAlgn="base" hangingPunct="0">
        <a:spcBef>
          <a:spcPct val="20000"/>
        </a:spcBef>
        <a:spcAft>
          <a:spcPct val="0"/>
        </a:spcAft>
        <a:buClr>
          <a:srgbClr val="90A2CF"/>
        </a:buClr>
        <a:buFont typeface="Webdings" pitchFamily="18" charset="2"/>
        <a:buChar char="4"/>
        <a:defRPr lang="it-IT" sz="1000">
          <a:solidFill>
            <a:schemeClr val="tx1"/>
          </a:solidFill>
          <a:latin typeface="+mn-lt"/>
          <a:ea typeface="+mn-ea"/>
          <a:cs typeface="+mn-cs"/>
        </a:defRPr>
      </a:lvl2pPr>
      <a:lvl3pPr marL="1052513" indent="-209550" algn="l" rtl="0" eaLnBrk="0" fontAlgn="base" hangingPunct="0">
        <a:spcBef>
          <a:spcPct val="20000"/>
        </a:spcBef>
        <a:spcAft>
          <a:spcPct val="0"/>
        </a:spcAft>
        <a:buClr>
          <a:srgbClr val="536FB5"/>
        </a:buClr>
        <a:buFont typeface="Webdings" pitchFamily="18" charset="2"/>
        <a:buChar char="4"/>
        <a:defRPr lang="it-IT" sz="1000">
          <a:solidFill>
            <a:schemeClr val="tx1"/>
          </a:solidFill>
          <a:latin typeface="+mn-lt"/>
          <a:ea typeface="+mn-ea"/>
          <a:cs typeface="+mn-cs"/>
        </a:defRPr>
      </a:lvl3pPr>
      <a:lvl4pPr marL="1473200" indent="-209550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ebdings" pitchFamily="18" charset="2"/>
        <a:buChar char=""/>
        <a:defRPr lang="it-IT" sz="1000">
          <a:solidFill>
            <a:schemeClr val="tx1"/>
          </a:solidFill>
          <a:latin typeface="+mn-lt"/>
          <a:ea typeface="+mn-ea"/>
          <a:cs typeface="+mn-cs"/>
        </a:defRPr>
      </a:lvl4pPr>
      <a:lvl5pPr marL="1893888" indent="-209550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ingdings" pitchFamily="2" charset="2"/>
        <a:buChar char="§"/>
        <a:defRPr lang="it-IT" sz="1000">
          <a:solidFill>
            <a:schemeClr val="tx1"/>
          </a:solidFill>
          <a:latin typeface="+mn-lt"/>
          <a:ea typeface="+mn-ea"/>
          <a:cs typeface="+mn-cs"/>
        </a:defRPr>
      </a:lvl5pPr>
      <a:lvl6pPr marL="2316002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6pPr>
      <a:lvl7pPr marL="2737093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7pPr>
      <a:lvl8pPr marL="3158184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8pPr>
      <a:lvl9pPr marL="3579276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1pPr>
      <a:lvl2pPr marL="421092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2pPr>
      <a:lvl3pPr marL="842184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3pPr>
      <a:lvl4pPr marL="1263274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4pPr>
      <a:lvl5pPr marL="1684366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5pPr>
      <a:lvl6pPr marL="2105455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6pPr>
      <a:lvl7pPr marL="2526545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7pPr>
      <a:lvl8pPr marL="2947638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8pPr>
      <a:lvl9pPr marL="336873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175" y="6597650"/>
            <a:ext cx="9159875" cy="26035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253356"/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702550" y="6613525"/>
            <a:ext cx="1371600" cy="228600"/>
          </a:xfrm>
          <a:prstGeom prst="rect">
            <a:avLst/>
          </a:prstGeom>
        </p:spPr>
        <p:txBody>
          <a:bodyPr vert="horz" lIns="84218" tIns="42104" rIns="84218" bIns="42104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>
                <a:solidFill>
                  <a:srgbClr val="253356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5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6"/>
          <p:cNvSpPr>
            <a:spLocks noGrp="1"/>
          </p:cNvSpPr>
          <p:nvPr>
            <p:ph type="sldNum" sz="quarter" idx="4"/>
          </p:nvPr>
        </p:nvSpPr>
        <p:spPr>
          <a:xfrm>
            <a:off x="8388350" y="200025"/>
            <a:ext cx="647700" cy="420688"/>
          </a:xfrm>
          <a:prstGeom prst="rect">
            <a:avLst/>
          </a:prstGeom>
        </p:spPr>
        <p:txBody>
          <a:bodyPr vert="horz" lIns="84218" tIns="42104" rIns="84218" bIns="42104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>
                <a:solidFill>
                  <a:srgbClr val="90A2C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79A0763-4919-4F68-AAEF-637AD00FCE26}" type="slidenum">
              <a:rPr/>
              <a:pPr>
                <a:defRPr/>
              </a:pPr>
              <a:t>‹N›</a:t>
            </a:fld>
            <a:endParaRPr sz="900" dirty="0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cxnSp>
        <p:nvCxnSpPr>
          <p:cNvPr id="716" name="Connettore 1 715"/>
          <p:cNvCxnSpPr/>
          <p:nvPr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" name="Line 5"/>
          <p:cNvSpPr>
            <a:spLocks noChangeShapeType="1"/>
          </p:cNvSpPr>
          <p:nvPr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4" r:id="rId1"/>
    <p:sldLayoutId id="2147484625" r:id="rId2"/>
    <p:sldLayoutId id="2147484626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it-IT" b="1">
          <a:solidFill>
            <a:srgbClr val="25335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5pPr>
      <a:lvl6pPr marL="421092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6pPr>
      <a:lvl7pPr marL="842184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7pPr>
      <a:lvl8pPr marL="1263274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8pPr>
      <a:lvl9pPr marL="1684366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9pPr>
      <a:extLst/>
    </p:titleStyle>
    <p:bodyStyle>
      <a:lvl1pPr marL="314325" indent="-314325" algn="l" rtl="0" eaLnBrk="0" fontAlgn="base" hangingPunct="0">
        <a:spcBef>
          <a:spcPct val="20000"/>
        </a:spcBef>
        <a:spcAft>
          <a:spcPct val="0"/>
        </a:spcAft>
        <a:buChar char="•"/>
        <a:defRPr lang="it-IT" sz="10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61938" algn="l" rtl="0" eaLnBrk="0" fontAlgn="base" hangingPunct="0">
        <a:spcBef>
          <a:spcPct val="20000"/>
        </a:spcBef>
        <a:spcAft>
          <a:spcPct val="0"/>
        </a:spcAft>
        <a:buClr>
          <a:srgbClr val="90A2CF"/>
        </a:buClr>
        <a:buFont typeface="Webdings" pitchFamily="18" charset="2"/>
        <a:buChar char="4"/>
        <a:defRPr lang="it-IT" sz="1000">
          <a:solidFill>
            <a:schemeClr val="tx1"/>
          </a:solidFill>
          <a:latin typeface="+mn-lt"/>
          <a:ea typeface="+mn-ea"/>
          <a:cs typeface="+mn-cs"/>
        </a:defRPr>
      </a:lvl2pPr>
      <a:lvl3pPr marL="1052513" indent="-209550" algn="l" rtl="0" eaLnBrk="0" fontAlgn="base" hangingPunct="0">
        <a:spcBef>
          <a:spcPct val="20000"/>
        </a:spcBef>
        <a:spcAft>
          <a:spcPct val="0"/>
        </a:spcAft>
        <a:buClr>
          <a:srgbClr val="536FB5"/>
        </a:buClr>
        <a:buFont typeface="Webdings" pitchFamily="18" charset="2"/>
        <a:buChar char="4"/>
        <a:defRPr lang="it-IT" sz="1000">
          <a:solidFill>
            <a:schemeClr val="tx1"/>
          </a:solidFill>
          <a:latin typeface="+mn-lt"/>
          <a:ea typeface="+mn-ea"/>
          <a:cs typeface="+mn-cs"/>
        </a:defRPr>
      </a:lvl3pPr>
      <a:lvl4pPr marL="1473200" indent="-209550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ebdings" pitchFamily="18" charset="2"/>
        <a:buChar char=""/>
        <a:defRPr lang="it-IT" sz="1000">
          <a:solidFill>
            <a:schemeClr val="tx1"/>
          </a:solidFill>
          <a:latin typeface="+mn-lt"/>
          <a:ea typeface="+mn-ea"/>
          <a:cs typeface="+mn-cs"/>
        </a:defRPr>
      </a:lvl4pPr>
      <a:lvl5pPr marL="1893888" indent="-209550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ingdings" pitchFamily="2" charset="2"/>
        <a:buChar char="§"/>
        <a:defRPr lang="it-IT" sz="1000">
          <a:solidFill>
            <a:schemeClr val="tx1"/>
          </a:solidFill>
          <a:latin typeface="+mn-lt"/>
          <a:ea typeface="+mn-ea"/>
          <a:cs typeface="+mn-cs"/>
        </a:defRPr>
      </a:lvl5pPr>
      <a:lvl6pPr marL="2316002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6pPr>
      <a:lvl7pPr marL="2737093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7pPr>
      <a:lvl8pPr marL="3158184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8pPr>
      <a:lvl9pPr marL="3579276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1pPr>
      <a:lvl2pPr marL="421092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2pPr>
      <a:lvl3pPr marL="842184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3pPr>
      <a:lvl4pPr marL="1263274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4pPr>
      <a:lvl5pPr marL="1684366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5pPr>
      <a:lvl6pPr marL="2105455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6pPr>
      <a:lvl7pPr marL="2526545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7pPr>
      <a:lvl8pPr marL="2947638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8pPr>
      <a:lvl9pPr marL="336873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175" y="6597650"/>
            <a:ext cx="9159875" cy="26035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253356"/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702550" y="6613525"/>
            <a:ext cx="1371600" cy="228600"/>
          </a:xfrm>
          <a:prstGeom prst="rect">
            <a:avLst/>
          </a:prstGeom>
        </p:spPr>
        <p:txBody>
          <a:bodyPr vert="horz" lIns="84218" tIns="42104" rIns="84218" bIns="42104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900">
                <a:solidFill>
                  <a:srgbClr val="253356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27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6"/>
          <p:cNvSpPr>
            <a:spLocks noGrp="1"/>
          </p:cNvSpPr>
          <p:nvPr>
            <p:ph type="sldNum" sz="quarter" idx="4"/>
          </p:nvPr>
        </p:nvSpPr>
        <p:spPr>
          <a:xfrm>
            <a:off x="8388350" y="200025"/>
            <a:ext cx="647700" cy="420688"/>
          </a:xfrm>
          <a:prstGeom prst="rect">
            <a:avLst/>
          </a:prstGeom>
        </p:spPr>
        <p:txBody>
          <a:bodyPr vert="horz" lIns="84218" tIns="42104" rIns="84218" bIns="42104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>
                <a:solidFill>
                  <a:srgbClr val="90A2C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B8A19CC-1A30-4E51-A695-5606954E58B1}" type="slidenum">
              <a:rPr/>
              <a:pPr>
                <a:defRPr/>
              </a:pPr>
              <a:t>‹N›</a:t>
            </a:fld>
            <a:endParaRPr sz="900" dirty="0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cxnSp>
        <p:nvCxnSpPr>
          <p:cNvPr id="716" name="Connettore 1 715"/>
          <p:cNvCxnSpPr/>
          <p:nvPr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" name="Line 5"/>
          <p:cNvSpPr>
            <a:spLocks noChangeShapeType="1"/>
          </p:cNvSpPr>
          <p:nvPr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7" r:id="rId1"/>
    <p:sldLayoutId id="2147484628" r:id="rId2"/>
    <p:sldLayoutId id="2147484629" r:id="rId3"/>
    <p:sldLayoutId id="2147484630" r:id="rId4"/>
    <p:sldLayoutId id="2147484631" r:id="rId5"/>
    <p:sldLayoutId id="2147484632" r:id="rId6"/>
    <p:sldLayoutId id="2147484633" r:id="rId7"/>
    <p:sldLayoutId id="2147484634" r:id="rId8"/>
    <p:sldLayoutId id="2147484499" r:id="rId9"/>
    <p:sldLayoutId id="2147484500" r:id="rId10"/>
    <p:sldLayoutId id="2147484501" r:id="rId11"/>
    <p:sldLayoutId id="2147484635" r:id="rId12"/>
    <p:sldLayoutId id="2147484636" r:id="rId13"/>
    <p:sldLayoutId id="2147484637" r:id="rId14"/>
    <p:sldLayoutId id="2147484638" r:id="rId15"/>
    <p:sldLayoutId id="2147484639" r:id="rId16"/>
    <p:sldLayoutId id="2147484640" r:id="rId17"/>
    <p:sldLayoutId id="2147484641" r:id="rId18"/>
    <p:sldLayoutId id="2147484642" r:id="rId19"/>
    <p:sldLayoutId id="2147484643" r:id="rId20"/>
    <p:sldLayoutId id="2147484502" r:id="rId21"/>
    <p:sldLayoutId id="2147484644" r:id="rId22"/>
    <p:sldLayoutId id="2147484645" r:id="rId23"/>
    <p:sldLayoutId id="2147484646" r:id="rId24"/>
    <p:sldLayoutId id="2147484647" r:id="rId2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it-IT" b="1">
          <a:solidFill>
            <a:srgbClr val="25335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5pPr>
      <a:lvl6pPr marL="421092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6pPr>
      <a:lvl7pPr marL="842184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7pPr>
      <a:lvl8pPr marL="1263274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8pPr>
      <a:lvl9pPr marL="1684366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9pPr>
      <a:extLst/>
    </p:titleStyle>
    <p:bodyStyle>
      <a:lvl1pPr marL="314325" indent="-314325" algn="l" rtl="0" eaLnBrk="0" fontAlgn="base" hangingPunct="0">
        <a:spcBef>
          <a:spcPct val="20000"/>
        </a:spcBef>
        <a:spcAft>
          <a:spcPct val="0"/>
        </a:spcAft>
        <a:buChar char="•"/>
        <a:defRPr lang="it-IT" sz="10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61938" algn="l" rtl="0" eaLnBrk="0" fontAlgn="base" hangingPunct="0">
        <a:spcBef>
          <a:spcPct val="20000"/>
        </a:spcBef>
        <a:spcAft>
          <a:spcPct val="0"/>
        </a:spcAft>
        <a:buClr>
          <a:srgbClr val="90A2CF"/>
        </a:buClr>
        <a:buFont typeface="Webdings" pitchFamily="18" charset="2"/>
        <a:buChar char="4"/>
        <a:defRPr lang="it-IT" sz="1000">
          <a:solidFill>
            <a:schemeClr val="tx1"/>
          </a:solidFill>
          <a:latin typeface="+mn-lt"/>
          <a:ea typeface="+mn-ea"/>
          <a:cs typeface="+mn-cs"/>
        </a:defRPr>
      </a:lvl2pPr>
      <a:lvl3pPr marL="1052513" indent="-209550" algn="l" rtl="0" eaLnBrk="0" fontAlgn="base" hangingPunct="0">
        <a:spcBef>
          <a:spcPct val="20000"/>
        </a:spcBef>
        <a:spcAft>
          <a:spcPct val="0"/>
        </a:spcAft>
        <a:buClr>
          <a:srgbClr val="536FB5"/>
        </a:buClr>
        <a:buFont typeface="Webdings" pitchFamily="18" charset="2"/>
        <a:buChar char="4"/>
        <a:defRPr lang="it-IT" sz="1000">
          <a:solidFill>
            <a:schemeClr val="tx1"/>
          </a:solidFill>
          <a:latin typeface="+mn-lt"/>
          <a:ea typeface="+mn-ea"/>
          <a:cs typeface="+mn-cs"/>
        </a:defRPr>
      </a:lvl3pPr>
      <a:lvl4pPr marL="1473200" indent="-209550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ebdings" pitchFamily="18" charset="2"/>
        <a:buChar char=""/>
        <a:defRPr lang="it-IT" sz="1000">
          <a:solidFill>
            <a:schemeClr val="tx1"/>
          </a:solidFill>
          <a:latin typeface="+mn-lt"/>
          <a:ea typeface="+mn-ea"/>
          <a:cs typeface="+mn-cs"/>
        </a:defRPr>
      </a:lvl4pPr>
      <a:lvl5pPr marL="1893888" indent="-209550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ingdings" pitchFamily="2" charset="2"/>
        <a:buChar char="§"/>
        <a:defRPr lang="it-IT" sz="1000">
          <a:solidFill>
            <a:schemeClr val="tx1"/>
          </a:solidFill>
          <a:latin typeface="+mn-lt"/>
          <a:ea typeface="+mn-ea"/>
          <a:cs typeface="+mn-cs"/>
        </a:defRPr>
      </a:lvl5pPr>
      <a:lvl6pPr marL="2316002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6pPr>
      <a:lvl7pPr marL="2737093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7pPr>
      <a:lvl8pPr marL="3158184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8pPr>
      <a:lvl9pPr marL="3579276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1pPr>
      <a:lvl2pPr marL="421092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2pPr>
      <a:lvl3pPr marL="842184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3pPr>
      <a:lvl4pPr marL="1263274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4pPr>
      <a:lvl5pPr marL="1684366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5pPr>
      <a:lvl6pPr marL="2105455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6pPr>
      <a:lvl7pPr marL="2526545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7pPr>
      <a:lvl8pPr marL="2947638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8pPr>
      <a:lvl9pPr marL="336873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175" y="6597650"/>
            <a:ext cx="9159875" cy="260350"/>
          </a:xfrm>
          <a:prstGeom prst="rect">
            <a:avLst/>
          </a:prstGeom>
          <a:solidFill>
            <a:srgbClr val="90A2CF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253356"/>
              </a:solidFill>
            </a:endParaRPr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3" cstate="email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/>
              <a:ext uri="{28A0092B-C50C-407E-A947-70E740481C1C}"/>
            </a:extLst>
          </a:blip>
          <a:stretch>
            <a:fillRect/>
          </a:stretch>
        </p:blipFill>
        <p:spPr>
          <a:xfrm>
            <a:off x="71409" y="92903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6"/>
          <p:cNvSpPr>
            <a:spLocks noGrp="1"/>
          </p:cNvSpPr>
          <p:nvPr>
            <p:ph type="sldNum" sz="quarter" idx="4"/>
          </p:nvPr>
        </p:nvSpPr>
        <p:spPr>
          <a:xfrm>
            <a:off x="8388350" y="200025"/>
            <a:ext cx="647700" cy="420688"/>
          </a:xfrm>
          <a:prstGeom prst="rect">
            <a:avLst/>
          </a:prstGeom>
        </p:spPr>
        <p:txBody>
          <a:bodyPr vert="horz" lIns="84218" tIns="42104" rIns="84218" bIns="42104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>
                <a:solidFill>
                  <a:srgbClr val="90A2C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6D64115-F119-423A-93B1-69B1C25CCE95}" type="slidenum">
              <a:rPr/>
              <a:pPr>
                <a:defRPr/>
              </a:pPr>
              <a:t>‹N›</a:t>
            </a:fld>
            <a:endParaRPr sz="900" dirty="0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rgbClr val="90A2CF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cxnSp>
        <p:nvCxnSpPr>
          <p:cNvPr id="716" name="Connettore 1 715"/>
          <p:cNvCxnSpPr/>
          <p:nvPr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rgbClr val="90A2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" name="Line 5"/>
          <p:cNvSpPr>
            <a:spLocks noChangeShapeType="1"/>
          </p:cNvSpPr>
          <p:nvPr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rgbClr val="90A2CF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it-IT" b="1">
          <a:solidFill>
            <a:srgbClr val="25335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5pPr>
      <a:lvl6pPr marL="421092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6pPr>
      <a:lvl7pPr marL="842184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7pPr>
      <a:lvl8pPr marL="1263274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8pPr>
      <a:lvl9pPr marL="1684366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9pPr>
      <a:extLst/>
    </p:titleStyle>
    <p:bodyStyle>
      <a:lvl1pPr marL="314325" indent="-314325" algn="l" rtl="0" eaLnBrk="0" fontAlgn="base" hangingPunct="0">
        <a:spcBef>
          <a:spcPct val="20000"/>
        </a:spcBef>
        <a:spcAft>
          <a:spcPct val="0"/>
        </a:spcAft>
        <a:buChar char="•"/>
        <a:defRPr lang="it-IT" sz="10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61938" algn="l" rtl="0" eaLnBrk="0" fontAlgn="base" hangingPunct="0">
        <a:spcBef>
          <a:spcPct val="20000"/>
        </a:spcBef>
        <a:spcAft>
          <a:spcPct val="0"/>
        </a:spcAft>
        <a:buClr>
          <a:srgbClr val="90A2CF"/>
        </a:buClr>
        <a:buFont typeface="Webdings" pitchFamily="18" charset="2"/>
        <a:buChar char="4"/>
        <a:defRPr lang="it-IT" sz="1000">
          <a:solidFill>
            <a:schemeClr val="tx1"/>
          </a:solidFill>
          <a:latin typeface="+mn-lt"/>
          <a:ea typeface="+mn-ea"/>
          <a:cs typeface="+mn-cs"/>
        </a:defRPr>
      </a:lvl2pPr>
      <a:lvl3pPr marL="1052513" indent="-209550" algn="l" rtl="0" eaLnBrk="0" fontAlgn="base" hangingPunct="0">
        <a:spcBef>
          <a:spcPct val="20000"/>
        </a:spcBef>
        <a:spcAft>
          <a:spcPct val="0"/>
        </a:spcAft>
        <a:buClr>
          <a:srgbClr val="536FB5"/>
        </a:buClr>
        <a:buFont typeface="Webdings" pitchFamily="18" charset="2"/>
        <a:buChar char="4"/>
        <a:defRPr lang="it-IT" sz="1000">
          <a:solidFill>
            <a:schemeClr val="tx1"/>
          </a:solidFill>
          <a:latin typeface="+mn-lt"/>
          <a:ea typeface="+mn-ea"/>
          <a:cs typeface="+mn-cs"/>
        </a:defRPr>
      </a:lvl3pPr>
      <a:lvl4pPr marL="1473200" indent="-209550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ebdings" pitchFamily="18" charset="2"/>
        <a:buChar char=""/>
        <a:defRPr lang="it-IT" sz="1000">
          <a:solidFill>
            <a:schemeClr val="tx1"/>
          </a:solidFill>
          <a:latin typeface="+mn-lt"/>
          <a:ea typeface="+mn-ea"/>
          <a:cs typeface="+mn-cs"/>
        </a:defRPr>
      </a:lvl4pPr>
      <a:lvl5pPr marL="1893888" indent="-209550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ingdings" pitchFamily="2" charset="2"/>
        <a:buChar char="§"/>
        <a:defRPr lang="it-IT" sz="1000">
          <a:solidFill>
            <a:schemeClr val="tx1"/>
          </a:solidFill>
          <a:latin typeface="+mn-lt"/>
          <a:ea typeface="+mn-ea"/>
          <a:cs typeface="+mn-cs"/>
        </a:defRPr>
      </a:lvl5pPr>
      <a:lvl6pPr marL="2316002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6pPr>
      <a:lvl7pPr marL="2737093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7pPr>
      <a:lvl8pPr marL="3158184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8pPr>
      <a:lvl9pPr marL="3579276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1pPr>
      <a:lvl2pPr marL="421092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2pPr>
      <a:lvl3pPr marL="842184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3pPr>
      <a:lvl4pPr marL="1263274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4pPr>
      <a:lvl5pPr marL="1684366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5pPr>
      <a:lvl6pPr marL="2105455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6pPr>
      <a:lvl7pPr marL="2526545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7pPr>
      <a:lvl8pPr marL="2947638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8pPr>
      <a:lvl9pPr marL="336873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175" y="6597650"/>
            <a:ext cx="9159875" cy="260350"/>
          </a:xfrm>
          <a:prstGeom prst="rect">
            <a:avLst/>
          </a:prstGeom>
          <a:solidFill>
            <a:srgbClr val="90A2CF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4218" tIns="42104" rIns="84218" bIns="42104"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253356"/>
              </a:solidFill>
            </a:endParaRPr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5" cstate="email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/>
              <a:ext uri="{28A0092B-C50C-407E-A947-70E740481C1C}"/>
            </a:extLst>
          </a:blip>
          <a:stretch>
            <a:fillRect/>
          </a:stretch>
        </p:blipFill>
        <p:spPr>
          <a:xfrm>
            <a:off x="71412" y="92904"/>
            <a:ext cx="814159" cy="52205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6"/>
          <p:cNvSpPr>
            <a:spLocks noGrp="1"/>
          </p:cNvSpPr>
          <p:nvPr>
            <p:ph type="sldNum" sz="quarter" idx="4"/>
          </p:nvPr>
        </p:nvSpPr>
        <p:spPr>
          <a:xfrm>
            <a:off x="8388350" y="200025"/>
            <a:ext cx="647700" cy="420688"/>
          </a:xfrm>
          <a:prstGeom prst="rect">
            <a:avLst/>
          </a:prstGeom>
        </p:spPr>
        <p:txBody>
          <a:bodyPr vert="horz" lIns="84218" tIns="42104" rIns="84218" bIns="42104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500" b="1">
                <a:solidFill>
                  <a:srgbClr val="90A2C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F063496-228B-45A6-A762-D8D3C66FF748}" type="slidenum">
              <a:rPr/>
              <a:pPr>
                <a:defRPr/>
              </a:pPr>
              <a:t>‹N›</a:t>
            </a:fld>
            <a:endParaRPr sz="900" dirty="0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8286750" y="0"/>
            <a:ext cx="0" cy="714375"/>
          </a:xfrm>
          <a:prstGeom prst="line">
            <a:avLst/>
          </a:prstGeom>
          <a:noFill/>
          <a:ln w="28575">
            <a:solidFill>
              <a:srgbClr val="90A2CF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cxnSp>
        <p:nvCxnSpPr>
          <p:cNvPr id="716" name="Connettore 1 715"/>
          <p:cNvCxnSpPr/>
          <p:nvPr/>
        </p:nvCxnSpPr>
        <p:spPr>
          <a:xfrm>
            <a:off x="0" y="714375"/>
            <a:ext cx="9144000" cy="0"/>
          </a:xfrm>
          <a:prstGeom prst="line">
            <a:avLst/>
          </a:prstGeom>
          <a:ln w="22225">
            <a:solidFill>
              <a:srgbClr val="90A2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" name="Line 5"/>
          <p:cNvSpPr>
            <a:spLocks noChangeShapeType="1"/>
          </p:cNvSpPr>
          <p:nvPr/>
        </p:nvSpPr>
        <p:spPr bwMode="auto">
          <a:xfrm>
            <a:off x="928688" y="0"/>
            <a:ext cx="0" cy="714375"/>
          </a:xfrm>
          <a:prstGeom prst="line">
            <a:avLst/>
          </a:prstGeom>
          <a:noFill/>
          <a:ln w="28575">
            <a:solidFill>
              <a:srgbClr val="90A2CF"/>
            </a:solidFill>
            <a:round/>
            <a:headEnd/>
            <a:tailEnd/>
          </a:ln>
          <a:effectLst/>
        </p:spPr>
        <p:txBody>
          <a:bodyPr wrap="none" lIns="84218" tIns="42104" rIns="84218" bIns="421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4A66AC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4" r:id="rId1"/>
    <p:sldLayoutId id="2147484648" r:id="rId2"/>
    <p:sldLayoutId id="214748464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it-IT" b="1">
          <a:solidFill>
            <a:srgbClr val="25335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253356"/>
          </a:solidFill>
          <a:latin typeface="Times New Roman" pitchFamily="18" charset="0"/>
        </a:defRPr>
      </a:lvl5pPr>
      <a:lvl6pPr marL="421092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6pPr>
      <a:lvl7pPr marL="842184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7pPr>
      <a:lvl8pPr marL="1263274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8pPr>
      <a:lvl9pPr marL="1684366" algn="ctr" rtl="0" fontAlgn="base">
        <a:spcBef>
          <a:spcPct val="0"/>
        </a:spcBef>
        <a:spcAft>
          <a:spcPct val="0"/>
        </a:spcAft>
        <a:defRPr sz="1800" b="1">
          <a:solidFill>
            <a:srgbClr val="253356"/>
          </a:solidFill>
          <a:latin typeface="Times New Roman" pitchFamily="18" charset="0"/>
        </a:defRPr>
      </a:lvl9pPr>
      <a:extLst/>
    </p:titleStyle>
    <p:bodyStyle>
      <a:lvl1pPr marL="314325" indent="-314325" algn="l" rtl="0" eaLnBrk="0" fontAlgn="base" hangingPunct="0">
        <a:spcBef>
          <a:spcPct val="20000"/>
        </a:spcBef>
        <a:spcAft>
          <a:spcPct val="0"/>
        </a:spcAft>
        <a:buChar char="•"/>
        <a:defRPr lang="it-IT" sz="10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61938" algn="l" rtl="0" eaLnBrk="0" fontAlgn="base" hangingPunct="0">
        <a:spcBef>
          <a:spcPct val="20000"/>
        </a:spcBef>
        <a:spcAft>
          <a:spcPct val="0"/>
        </a:spcAft>
        <a:buClr>
          <a:srgbClr val="90A2CF"/>
        </a:buClr>
        <a:buFont typeface="Webdings" pitchFamily="18" charset="2"/>
        <a:buChar char="4"/>
        <a:defRPr lang="it-IT" sz="1000">
          <a:solidFill>
            <a:schemeClr val="tx1"/>
          </a:solidFill>
          <a:latin typeface="+mn-lt"/>
          <a:ea typeface="+mn-ea"/>
          <a:cs typeface="+mn-cs"/>
        </a:defRPr>
      </a:lvl2pPr>
      <a:lvl3pPr marL="1052513" indent="-209550" algn="l" rtl="0" eaLnBrk="0" fontAlgn="base" hangingPunct="0">
        <a:spcBef>
          <a:spcPct val="20000"/>
        </a:spcBef>
        <a:spcAft>
          <a:spcPct val="0"/>
        </a:spcAft>
        <a:buClr>
          <a:srgbClr val="536FB5"/>
        </a:buClr>
        <a:buFont typeface="Webdings" pitchFamily="18" charset="2"/>
        <a:buChar char="4"/>
        <a:defRPr lang="it-IT" sz="1000">
          <a:solidFill>
            <a:schemeClr val="tx1"/>
          </a:solidFill>
          <a:latin typeface="+mn-lt"/>
          <a:ea typeface="+mn-ea"/>
          <a:cs typeface="+mn-cs"/>
        </a:defRPr>
      </a:lvl3pPr>
      <a:lvl4pPr marL="1473200" indent="-209550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ebdings" pitchFamily="18" charset="2"/>
        <a:buChar char=""/>
        <a:defRPr lang="it-IT" sz="1000">
          <a:solidFill>
            <a:schemeClr val="tx1"/>
          </a:solidFill>
          <a:latin typeface="+mn-lt"/>
          <a:ea typeface="+mn-ea"/>
          <a:cs typeface="+mn-cs"/>
        </a:defRPr>
      </a:lvl4pPr>
      <a:lvl5pPr marL="1893888" indent="-209550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ingdings" pitchFamily="2" charset="2"/>
        <a:buChar char="§"/>
        <a:defRPr lang="it-IT" sz="1000">
          <a:solidFill>
            <a:schemeClr val="tx1"/>
          </a:solidFill>
          <a:latin typeface="+mn-lt"/>
          <a:ea typeface="+mn-ea"/>
          <a:cs typeface="+mn-cs"/>
        </a:defRPr>
      </a:lvl5pPr>
      <a:lvl6pPr marL="2316002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6pPr>
      <a:lvl7pPr marL="2737093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7pPr>
      <a:lvl8pPr marL="3158184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8pPr>
      <a:lvl9pPr marL="3579276" indent="-210546" algn="l" rtl="0" eaLnBrk="1" latinLnBrk="0" hangingPunct="1">
        <a:spcBef>
          <a:spcPct val="20000"/>
        </a:spcBef>
        <a:buChar char="•"/>
        <a:defRPr kumimoji="0" lang="it-IT" sz="18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1pPr>
      <a:lvl2pPr marL="421092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2pPr>
      <a:lvl3pPr marL="842184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3pPr>
      <a:lvl4pPr marL="1263274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4pPr>
      <a:lvl5pPr marL="1684366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5pPr>
      <a:lvl6pPr marL="2105455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6pPr>
      <a:lvl7pPr marL="2526545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7pPr>
      <a:lvl8pPr marL="2947638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8pPr>
      <a:lvl9pPr marL="336873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41047E-AADB-4647-A910-305B05BD9D46}" type="slidenum">
              <a:rPr lang="it-IT" smtClean="0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Rectangle 337"/>
          <p:cNvSpPr>
            <a:spLocks noChangeArrowheads="1"/>
          </p:cNvSpPr>
          <p:nvPr/>
        </p:nvSpPr>
        <p:spPr bwMode="auto">
          <a:xfrm>
            <a:off x="1196975" y="153988"/>
            <a:ext cx="7496175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it-IT" b="0"/>
          </a:p>
        </p:txBody>
      </p:sp>
      <p:grpSp>
        <p:nvGrpSpPr>
          <p:cNvPr id="6" name="Group 340"/>
          <p:cNvGrpSpPr>
            <a:grpSpLocks/>
          </p:cNvGrpSpPr>
          <p:nvPr/>
        </p:nvGrpSpPr>
        <p:grpSpPr bwMode="auto">
          <a:xfrm>
            <a:off x="17463" y="4495800"/>
            <a:ext cx="9131300" cy="111125"/>
            <a:chOff x="11" y="3073"/>
            <a:chExt cx="5752" cy="70"/>
          </a:xfrm>
        </p:grpSpPr>
        <p:grpSp>
          <p:nvGrpSpPr>
            <p:cNvPr id="7" name="Group 341"/>
            <p:cNvGrpSpPr>
              <a:grpSpLocks/>
            </p:cNvGrpSpPr>
            <p:nvPr/>
          </p:nvGrpSpPr>
          <p:grpSpPr bwMode="auto">
            <a:xfrm>
              <a:off x="11" y="3073"/>
              <a:ext cx="3466" cy="70"/>
              <a:chOff x="11" y="3073"/>
              <a:chExt cx="3466" cy="70"/>
            </a:xfrm>
          </p:grpSpPr>
          <p:sp>
            <p:nvSpPr>
              <p:cNvPr id="140" name="Rectangle 342"/>
              <p:cNvSpPr>
                <a:spLocks noChangeArrowheads="1"/>
              </p:cNvSpPr>
              <p:nvPr/>
            </p:nvSpPr>
            <p:spPr bwMode="auto">
              <a:xfrm>
                <a:off x="11" y="3073"/>
                <a:ext cx="16" cy="70"/>
              </a:xfrm>
              <a:prstGeom prst="rect">
                <a:avLst/>
              </a:prstGeom>
              <a:solidFill>
                <a:srgbClr val="00292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41" name="Rectangle 343"/>
              <p:cNvSpPr>
                <a:spLocks noChangeArrowheads="1"/>
              </p:cNvSpPr>
              <p:nvPr/>
            </p:nvSpPr>
            <p:spPr bwMode="auto">
              <a:xfrm>
                <a:off x="27" y="3073"/>
                <a:ext cx="19" cy="70"/>
              </a:xfrm>
              <a:prstGeom prst="rect">
                <a:avLst/>
              </a:prstGeom>
              <a:solidFill>
                <a:srgbClr val="00292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42" name="Rectangle 344"/>
              <p:cNvSpPr>
                <a:spLocks noChangeArrowheads="1"/>
              </p:cNvSpPr>
              <p:nvPr/>
            </p:nvSpPr>
            <p:spPr bwMode="auto">
              <a:xfrm>
                <a:off x="46" y="3073"/>
                <a:ext cx="16" cy="70"/>
              </a:xfrm>
              <a:prstGeom prst="rect">
                <a:avLst/>
              </a:prstGeom>
              <a:solidFill>
                <a:srgbClr val="002A2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43" name="Rectangle 345"/>
              <p:cNvSpPr>
                <a:spLocks noChangeArrowheads="1"/>
              </p:cNvSpPr>
              <p:nvPr/>
            </p:nvSpPr>
            <p:spPr bwMode="auto">
              <a:xfrm>
                <a:off x="62" y="3073"/>
                <a:ext cx="18" cy="70"/>
              </a:xfrm>
              <a:prstGeom prst="rect">
                <a:avLst/>
              </a:prstGeom>
              <a:solidFill>
                <a:srgbClr val="002B2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44" name="Rectangle 346"/>
              <p:cNvSpPr>
                <a:spLocks noChangeArrowheads="1"/>
              </p:cNvSpPr>
              <p:nvPr/>
            </p:nvSpPr>
            <p:spPr bwMode="auto">
              <a:xfrm>
                <a:off x="80" y="3073"/>
                <a:ext cx="17" cy="70"/>
              </a:xfrm>
              <a:prstGeom prst="rect">
                <a:avLst/>
              </a:prstGeom>
              <a:solidFill>
                <a:srgbClr val="002B2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45" name="Rectangle 347"/>
              <p:cNvSpPr>
                <a:spLocks noChangeArrowheads="1"/>
              </p:cNvSpPr>
              <p:nvPr/>
            </p:nvSpPr>
            <p:spPr bwMode="auto">
              <a:xfrm>
                <a:off x="97" y="3073"/>
                <a:ext cx="18" cy="70"/>
              </a:xfrm>
              <a:prstGeom prst="rect">
                <a:avLst/>
              </a:prstGeom>
              <a:solidFill>
                <a:srgbClr val="002C2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46" name="Rectangle 348"/>
              <p:cNvSpPr>
                <a:spLocks noChangeArrowheads="1"/>
              </p:cNvSpPr>
              <p:nvPr/>
            </p:nvSpPr>
            <p:spPr bwMode="auto">
              <a:xfrm>
                <a:off x="115" y="3073"/>
                <a:ext cx="16" cy="70"/>
              </a:xfrm>
              <a:prstGeom prst="rect">
                <a:avLst/>
              </a:prstGeom>
              <a:solidFill>
                <a:srgbClr val="002D2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47" name="Rectangle 349"/>
              <p:cNvSpPr>
                <a:spLocks noChangeArrowheads="1"/>
              </p:cNvSpPr>
              <p:nvPr/>
            </p:nvSpPr>
            <p:spPr bwMode="auto">
              <a:xfrm>
                <a:off x="131" y="3073"/>
                <a:ext cx="19" cy="70"/>
              </a:xfrm>
              <a:prstGeom prst="rect">
                <a:avLst/>
              </a:prstGeom>
              <a:solidFill>
                <a:srgbClr val="002E2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48" name="Rectangle 350"/>
              <p:cNvSpPr>
                <a:spLocks noChangeArrowheads="1"/>
              </p:cNvSpPr>
              <p:nvPr/>
            </p:nvSpPr>
            <p:spPr bwMode="auto">
              <a:xfrm>
                <a:off x="150" y="3073"/>
                <a:ext cx="16" cy="70"/>
              </a:xfrm>
              <a:prstGeom prst="rect">
                <a:avLst/>
              </a:prstGeom>
              <a:solidFill>
                <a:srgbClr val="002F2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49" name="Rectangle 351"/>
              <p:cNvSpPr>
                <a:spLocks noChangeArrowheads="1"/>
              </p:cNvSpPr>
              <p:nvPr/>
            </p:nvSpPr>
            <p:spPr bwMode="auto">
              <a:xfrm>
                <a:off x="166" y="3073"/>
                <a:ext cx="19" cy="70"/>
              </a:xfrm>
              <a:prstGeom prst="rect">
                <a:avLst/>
              </a:prstGeom>
              <a:solidFill>
                <a:srgbClr val="00303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50" name="Rectangle 352"/>
              <p:cNvSpPr>
                <a:spLocks noChangeArrowheads="1"/>
              </p:cNvSpPr>
              <p:nvPr/>
            </p:nvSpPr>
            <p:spPr bwMode="auto">
              <a:xfrm>
                <a:off x="185" y="3073"/>
                <a:ext cx="16" cy="70"/>
              </a:xfrm>
              <a:prstGeom prst="rect">
                <a:avLst/>
              </a:prstGeom>
              <a:solidFill>
                <a:srgbClr val="00313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51" name="Rectangle 353"/>
              <p:cNvSpPr>
                <a:spLocks noChangeArrowheads="1"/>
              </p:cNvSpPr>
              <p:nvPr/>
            </p:nvSpPr>
            <p:spPr bwMode="auto">
              <a:xfrm>
                <a:off x="201" y="3073"/>
                <a:ext cx="16" cy="70"/>
              </a:xfrm>
              <a:prstGeom prst="rect">
                <a:avLst/>
              </a:prstGeom>
              <a:solidFill>
                <a:srgbClr val="00313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52" name="Rectangle 354"/>
              <p:cNvSpPr>
                <a:spLocks noChangeArrowheads="1"/>
              </p:cNvSpPr>
              <p:nvPr/>
            </p:nvSpPr>
            <p:spPr bwMode="auto">
              <a:xfrm>
                <a:off x="217" y="3073"/>
                <a:ext cx="19" cy="70"/>
              </a:xfrm>
              <a:prstGeom prst="rect">
                <a:avLst/>
              </a:prstGeom>
              <a:solidFill>
                <a:srgbClr val="0033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53" name="Rectangle 355"/>
              <p:cNvSpPr>
                <a:spLocks noChangeArrowheads="1"/>
              </p:cNvSpPr>
              <p:nvPr/>
            </p:nvSpPr>
            <p:spPr bwMode="auto">
              <a:xfrm>
                <a:off x="236" y="3073"/>
                <a:ext cx="16" cy="70"/>
              </a:xfrm>
              <a:prstGeom prst="rect">
                <a:avLst/>
              </a:prstGeom>
              <a:solidFill>
                <a:srgbClr val="0033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54" name="Rectangle 356"/>
              <p:cNvSpPr>
                <a:spLocks noChangeArrowheads="1"/>
              </p:cNvSpPr>
              <p:nvPr/>
            </p:nvSpPr>
            <p:spPr bwMode="auto">
              <a:xfrm>
                <a:off x="252" y="3073"/>
                <a:ext cx="19" cy="70"/>
              </a:xfrm>
              <a:prstGeom prst="rect">
                <a:avLst/>
              </a:prstGeom>
              <a:solidFill>
                <a:srgbClr val="00343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55" name="Rectangle 357"/>
              <p:cNvSpPr>
                <a:spLocks noChangeArrowheads="1"/>
              </p:cNvSpPr>
              <p:nvPr/>
            </p:nvSpPr>
            <p:spPr bwMode="auto">
              <a:xfrm>
                <a:off x="271" y="3073"/>
                <a:ext cx="16" cy="70"/>
              </a:xfrm>
              <a:prstGeom prst="rect">
                <a:avLst/>
              </a:prstGeom>
              <a:solidFill>
                <a:srgbClr val="00353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56" name="Rectangle 358"/>
              <p:cNvSpPr>
                <a:spLocks noChangeArrowheads="1"/>
              </p:cNvSpPr>
              <p:nvPr/>
            </p:nvSpPr>
            <p:spPr bwMode="auto">
              <a:xfrm>
                <a:off x="287" y="3073"/>
                <a:ext cx="19" cy="70"/>
              </a:xfrm>
              <a:prstGeom prst="rect">
                <a:avLst/>
              </a:prstGeom>
              <a:solidFill>
                <a:srgbClr val="00363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57" name="Rectangle 359"/>
              <p:cNvSpPr>
                <a:spLocks noChangeArrowheads="1"/>
              </p:cNvSpPr>
              <p:nvPr/>
            </p:nvSpPr>
            <p:spPr bwMode="auto">
              <a:xfrm>
                <a:off x="306" y="3073"/>
                <a:ext cx="16" cy="70"/>
              </a:xfrm>
              <a:prstGeom prst="rect">
                <a:avLst/>
              </a:prstGeom>
              <a:solidFill>
                <a:srgbClr val="00373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58" name="Rectangle 360"/>
              <p:cNvSpPr>
                <a:spLocks noChangeArrowheads="1"/>
              </p:cNvSpPr>
              <p:nvPr/>
            </p:nvSpPr>
            <p:spPr bwMode="auto">
              <a:xfrm>
                <a:off x="322" y="3073"/>
                <a:ext cx="19" cy="70"/>
              </a:xfrm>
              <a:prstGeom prst="rect">
                <a:avLst/>
              </a:prstGeom>
              <a:solidFill>
                <a:srgbClr val="00383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59" name="Rectangle 361"/>
              <p:cNvSpPr>
                <a:spLocks noChangeArrowheads="1"/>
              </p:cNvSpPr>
              <p:nvPr/>
            </p:nvSpPr>
            <p:spPr bwMode="auto">
              <a:xfrm>
                <a:off x="341" y="3073"/>
                <a:ext cx="16" cy="70"/>
              </a:xfrm>
              <a:prstGeom prst="rect">
                <a:avLst/>
              </a:prstGeom>
              <a:solidFill>
                <a:srgbClr val="003A3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60" name="Rectangle 362"/>
              <p:cNvSpPr>
                <a:spLocks noChangeArrowheads="1"/>
              </p:cNvSpPr>
              <p:nvPr/>
            </p:nvSpPr>
            <p:spPr bwMode="auto">
              <a:xfrm>
                <a:off x="357" y="3073"/>
                <a:ext cx="19" cy="70"/>
              </a:xfrm>
              <a:prstGeom prst="rect">
                <a:avLst/>
              </a:prstGeom>
              <a:solidFill>
                <a:srgbClr val="003B3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61" name="Rectangle 363"/>
              <p:cNvSpPr>
                <a:spLocks noChangeArrowheads="1"/>
              </p:cNvSpPr>
              <p:nvPr/>
            </p:nvSpPr>
            <p:spPr bwMode="auto">
              <a:xfrm>
                <a:off x="376" y="3073"/>
                <a:ext cx="16" cy="70"/>
              </a:xfrm>
              <a:prstGeom prst="rect">
                <a:avLst/>
              </a:prstGeom>
              <a:solidFill>
                <a:srgbClr val="003C3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62" name="Rectangle 364"/>
              <p:cNvSpPr>
                <a:spLocks noChangeArrowheads="1"/>
              </p:cNvSpPr>
              <p:nvPr/>
            </p:nvSpPr>
            <p:spPr bwMode="auto">
              <a:xfrm>
                <a:off x="392" y="3073"/>
                <a:ext cx="18" cy="70"/>
              </a:xfrm>
              <a:prstGeom prst="rect">
                <a:avLst/>
              </a:prstGeom>
              <a:solidFill>
                <a:srgbClr val="003D3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63" name="Rectangle 365"/>
              <p:cNvSpPr>
                <a:spLocks noChangeArrowheads="1"/>
              </p:cNvSpPr>
              <p:nvPr/>
            </p:nvSpPr>
            <p:spPr bwMode="auto">
              <a:xfrm>
                <a:off x="410" y="3073"/>
                <a:ext cx="17" cy="70"/>
              </a:xfrm>
              <a:prstGeom prst="rect">
                <a:avLst/>
              </a:prstGeom>
              <a:solidFill>
                <a:srgbClr val="003E3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64" name="Rectangle 366"/>
              <p:cNvSpPr>
                <a:spLocks noChangeArrowheads="1"/>
              </p:cNvSpPr>
              <p:nvPr/>
            </p:nvSpPr>
            <p:spPr bwMode="auto">
              <a:xfrm>
                <a:off x="427" y="3073"/>
                <a:ext cx="16" cy="70"/>
              </a:xfrm>
              <a:prstGeom prst="rect">
                <a:avLst/>
              </a:prstGeom>
              <a:solidFill>
                <a:srgbClr val="003F3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65" name="Rectangle 367"/>
              <p:cNvSpPr>
                <a:spLocks noChangeArrowheads="1"/>
              </p:cNvSpPr>
              <p:nvPr/>
            </p:nvSpPr>
            <p:spPr bwMode="auto">
              <a:xfrm>
                <a:off x="443" y="3073"/>
                <a:ext cx="18" cy="70"/>
              </a:xfrm>
              <a:prstGeom prst="rect">
                <a:avLst/>
              </a:prstGeom>
              <a:solidFill>
                <a:srgbClr val="00414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66" name="Rectangle 368"/>
              <p:cNvSpPr>
                <a:spLocks noChangeArrowheads="1"/>
              </p:cNvSpPr>
              <p:nvPr/>
            </p:nvSpPr>
            <p:spPr bwMode="auto">
              <a:xfrm>
                <a:off x="461" y="3073"/>
                <a:ext cx="17" cy="70"/>
              </a:xfrm>
              <a:prstGeom prst="rect">
                <a:avLst/>
              </a:prstGeom>
              <a:solidFill>
                <a:srgbClr val="00414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67" name="Rectangle 369"/>
              <p:cNvSpPr>
                <a:spLocks noChangeArrowheads="1"/>
              </p:cNvSpPr>
              <p:nvPr/>
            </p:nvSpPr>
            <p:spPr bwMode="auto">
              <a:xfrm>
                <a:off x="478" y="3073"/>
                <a:ext cx="18" cy="70"/>
              </a:xfrm>
              <a:prstGeom prst="rect">
                <a:avLst/>
              </a:prstGeom>
              <a:solidFill>
                <a:srgbClr val="00434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68" name="Rectangle 370"/>
              <p:cNvSpPr>
                <a:spLocks noChangeArrowheads="1"/>
              </p:cNvSpPr>
              <p:nvPr/>
            </p:nvSpPr>
            <p:spPr bwMode="auto">
              <a:xfrm>
                <a:off x="496" y="3073"/>
                <a:ext cx="16" cy="70"/>
              </a:xfrm>
              <a:prstGeom prst="rect">
                <a:avLst/>
              </a:prstGeom>
              <a:solidFill>
                <a:srgbClr val="00444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69" name="Rectangle 371"/>
              <p:cNvSpPr>
                <a:spLocks noChangeArrowheads="1"/>
              </p:cNvSpPr>
              <p:nvPr/>
            </p:nvSpPr>
            <p:spPr bwMode="auto">
              <a:xfrm>
                <a:off x="512" y="3073"/>
                <a:ext cx="19" cy="70"/>
              </a:xfrm>
              <a:prstGeom prst="rect">
                <a:avLst/>
              </a:prstGeom>
              <a:solidFill>
                <a:srgbClr val="00454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70" name="Rectangle 372"/>
              <p:cNvSpPr>
                <a:spLocks noChangeArrowheads="1"/>
              </p:cNvSpPr>
              <p:nvPr/>
            </p:nvSpPr>
            <p:spPr bwMode="auto">
              <a:xfrm>
                <a:off x="531" y="3073"/>
                <a:ext cx="16" cy="70"/>
              </a:xfrm>
              <a:prstGeom prst="rect">
                <a:avLst/>
              </a:prstGeom>
              <a:solidFill>
                <a:srgbClr val="00474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71" name="Rectangle 373"/>
              <p:cNvSpPr>
                <a:spLocks noChangeArrowheads="1"/>
              </p:cNvSpPr>
              <p:nvPr/>
            </p:nvSpPr>
            <p:spPr bwMode="auto">
              <a:xfrm>
                <a:off x="547" y="3073"/>
                <a:ext cx="19" cy="70"/>
              </a:xfrm>
              <a:prstGeom prst="rect">
                <a:avLst/>
              </a:prstGeom>
              <a:solidFill>
                <a:srgbClr val="00484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72" name="Rectangle 374"/>
              <p:cNvSpPr>
                <a:spLocks noChangeArrowheads="1"/>
              </p:cNvSpPr>
              <p:nvPr/>
            </p:nvSpPr>
            <p:spPr bwMode="auto">
              <a:xfrm>
                <a:off x="566" y="3073"/>
                <a:ext cx="16" cy="70"/>
              </a:xfrm>
              <a:prstGeom prst="rect">
                <a:avLst/>
              </a:prstGeom>
              <a:solidFill>
                <a:srgbClr val="004A4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73" name="Rectangle 375"/>
              <p:cNvSpPr>
                <a:spLocks noChangeArrowheads="1"/>
              </p:cNvSpPr>
              <p:nvPr/>
            </p:nvSpPr>
            <p:spPr bwMode="auto">
              <a:xfrm>
                <a:off x="582" y="3073"/>
                <a:ext cx="19" cy="70"/>
              </a:xfrm>
              <a:prstGeom prst="rect">
                <a:avLst/>
              </a:prstGeom>
              <a:solidFill>
                <a:srgbClr val="004A4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74" name="Rectangle 376"/>
              <p:cNvSpPr>
                <a:spLocks noChangeArrowheads="1"/>
              </p:cNvSpPr>
              <p:nvPr/>
            </p:nvSpPr>
            <p:spPr bwMode="auto">
              <a:xfrm>
                <a:off x="601" y="3073"/>
                <a:ext cx="16" cy="70"/>
              </a:xfrm>
              <a:prstGeom prst="rect">
                <a:avLst/>
              </a:prstGeom>
              <a:solidFill>
                <a:srgbClr val="004C4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75" name="Rectangle 377"/>
              <p:cNvSpPr>
                <a:spLocks noChangeArrowheads="1"/>
              </p:cNvSpPr>
              <p:nvPr/>
            </p:nvSpPr>
            <p:spPr bwMode="auto">
              <a:xfrm>
                <a:off x="617" y="3073"/>
                <a:ext cx="16" cy="70"/>
              </a:xfrm>
              <a:prstGeom prst="rect">
                <a:avLst/>
              </a:prstGeom>
              <a:solidFill>
                <a:srgbClr val="004D4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76" name="Rectangle 378"/>
              <p:cNvSpPr>
                <a:spLocks noChangeArrowheads="1"/>
              </p:cNvSpPr>
              <p:nvPr/>
            </p:nvSpPr>
            <p:spPr bwMode="auto">
              <a:xfrm>
                <a:off x="633" y="3073"/>
                <a:ext cx="19" cy="70"/>
              </a:xfrm>
              <a:prstGeom prst="rect">
                <a:avLst/>
              </a:prstGeom>
              <a:solidFill>
                <a:srgbClr val="004F4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77" name="Rectangle 379"/>
              <p:cNvSpPr>
                <a:spLocks noChangeArrowheads="1"/>
              </p:cNvSpPr>
              <p:nvPr/>
            </p:nvSpPr>
            <p:spPr bwMode="auto">
              <a:xfrm>
                <a:off x="652" y="3073"/>
                <a:ext cx="16" cy="70"/>
              </a:xfrm>
              <a:prstGeom prst="rect">
                <a:avLst/>
              </a:prstGeom>
              <a:solidFill>
                <a:srgbClr val="0050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78" name="Rectangle 380"/>
              <p:cNvSpPr>
                <a:spLocks noChangeArrowheads="1"/>
              </p:cNvSpPr>
              <p:nvPr/>
            </p:nvSpPr>
            <p:spPr bwMode="auto">
              <a:xfrm>
                <a:off x="668" y="3073"/>
                <a:ext cx="19" cy="70"/>
              </a:xfrm>
              <a:prstGeom prst="rect">
                <a:avLst/>
              </a:prstGeom>
              <a:solidFill>
                <a:srgbClr val="00525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79" name="Rectangle 381"/>
              <p:cNvSpPr>
                <a:spLocks noChangeArrowheads="1"/>
              </p:cNvSpPr>
              <p:nvPr/>
            </p:nvSpPr>
            <p:spPr bwMode="auto">
              <a:xfrm>
                <a:off x="687" y="3073"/>
                <a:ext cx="16" cy="70"/>
              </a:xfrm>
              <a:prstGeom prst="rect">
                <a:avLst/>
              </a:prstGeom>
              <a:solidFill>
                <a:srgbClr val="00535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80" name="Rectangle 382"/>
              <p:cNvSpPr>
                <a:spLocks noChangeArrowheads="1"/>
              </p:cNvSpPr>
              <p:nvPr/>
            </p:nvSpPr>
            <p:spPr bwMode="auto">
              <a:xfrm>
                <a:off x="703" y="3073"/>
                <a:ext cx="19" cy="70"/>
              </a:xfrm>
              <a:prstGeom prst="rect">
                <a:avLst/>
              </a:prstGeom>
              <a:solidFill>
                <a:srgbClr val="00545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81" name="Rectangle 383"/>
              <p:cNvSpPr>
                <a:spLocks noChangeArrowheads="1"/>
              </p:cNvSpPr>
              <p:nvPr/>
            </p:nvSpPr>
            <p:spPr bwMode="auto">
              <a:xfrm>
                <a:off x="722" y="3073"/>
                <a:ext cx="16" cy="70"/>
              </a:xfrm>
              <a:prstGeom prst="rect">
                <a:avLst/>
              </a:prstGeom>
              <a:solidFill>
                <a:srgbClr val="00565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82" name="Rectangle 384"/>
              <p:cNvSpPr>
                <a:spLocks noChangeArrowheads="1"/>
              </p:cNvSpPr>
              <p:nvPr/>
            </p:nvSpPr>
            <p:spPr bwMode="auto">
              <a:xfrm>
                <a:off x="738" y="3073"/>
                <a:ext cx="19" cy="70"/>
              </a:xfrm>
              <a:prstGeom prst="rect">
                <a:avLst/>
              </a:prstGeom>
              <a:solidFill>
                <a:srgbClr val="00575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83" name="Rectangle 385"/>
              <p:cNvSpPr>
                <a:spLocks noChangeArrowheads="1"/>
              </p:cNvSpPr>
              <p:nvPr/>
            </p:nvSpPr>
            <p:spPr bwMode="auto">
              <a:xfrm>
                <a:off x="757" y="3073"/>
                <a:ext cx="16" cy="70"/>
              </a:xfrm>
              <a:prstGeom prst="rect">
                <a:avLst/>
              </a:prstGeom>
              <a:solidFill>
                <a:srgbClr val="00595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84" name="Rectangle 386"/>
              <p:cNvSpPr>
                <a:spLocks noChangeArrowheads="1"/>
              </p:cNvSpPr>
              <p:nvPr/>
            </p:nvSpPr>
            <p:spPr bwMode="auto">
              <a:xfrm>
                <a:off x="773" y="3073"/>
                <a:ext cx="18" cy="70"/>
              </a:xfrm>
              <a:prstGeom prst="rect">
                <a:avLst/>
              </a:prstGeom>
              <a:solidFill>
                <a:srgbClr val="005A5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85" name="Rectangle 387"/>
              <p:cNvSpPr>
                <a:spLocks noChangeArrowheads="1"/>
              </p:cNvSpPr>
              <p:nvPr/>
            </p:nvSpPr>
            <p:spPr bwMode="auto">
              <a:xfrm>
                <a:off x="791" y="3073"/>
                <a:ext cx="17" cy="70"/>
              </a:xfrm>
              <a:prstGeom prst="rect">
                <a:avLst/>
              </a:prstGeom>
              <a:solidFill>
                <a:srgbClr val="005C5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86" name="Rectangle 388"/>
              <p:cNvSpPr>
                <a:spLocks noChangeArrowheads="1"/>
              </p:cNvSpPr>
              <p:nvPr/>
            </p:nvSpPr>
            <p:spPr bwMode="auto">
              <a:xfrm>
                <a:off x="808" y="3073"/>
                <a:ext cx="18" cy="70"/>
              </a:xfrm>
              <a:prstGeom prst="rect">
                <a:avLst/>
              </a:prstGeom>
              <a:solidFill>
                <a:srgbClr val="005D5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87" name="Rectangle 389"/>
              <p:cNvSpPr>
                <a:spLocks noChangeArrowheads="1"/>
              </p:cNvSpPr>
              <p:nvPr/>
            </p:nvSpPr>
            <p:spPr bwMode="auto">
              <a:xfrm>
                <a:off x="826" y="3073"/>
                <a:ext cx="16" cy="70"/>
              </a:xfrm>
              <a:prstGeom prst="rect">
                <a:avLst/>
              </a:prstGeom>
              <a:solidFill>
                <a:srgbClr val="005F5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88" name="Rectangle 390"/>
              <p:cNvSpPr>
                <a:spLocks noChangeArrowheads="1"/>
              </p:cNvSpPr>
              <p:nvPr/>
            </p:nvSpPr>
            <p:spPr bwMode="auto">
              <a:xfrm>
                <a:off x="842" y="3073"/>
                <a:ext cx="17" cy="70"/>
              </a:xfrm>
              <a:prstGeom prst="rect">
                <a:avLst/>
              </a:prstGeom>
              <a:solidFill>
                <a:srgbClr val="00606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89" name="Rectangle 391"/>
              <p:cNvSpPr>
                <a:spLocks noChangeArrowheads="1"/>
              </p:cNvSpPr>
              <p:nvPr/>
            </p:nvSpPr>
            <p:spPr bwMode="auto">
              <a:xfrm>
                <a:off x="859" y="3073"/>
                <a:ext cx="18" cy="70"/>
              </a:xfrm>
              <a:prstGeom prst="rect">
                <a:avLst/>
              </a:prstGeom>
              <a:solidFill>
                <a:srgbClr val="00626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90" name="Rectangle 392"/>
              <p:cNvSpPr>
                <a:spLocks noChangeArrowheads="1"/>
              </p:cNvSpPr>
              <p:nvPr/>
            </p:nvSpPr>
            <p:spPr bwMode="auto">
              <a:xfrm>
                <a:off x="877" y="3073"/>
                <a:ext cx="16" cy="70"/>
              </a:xfrm>
              <a:prstGeom prst="rect">
                <a:avLst/>
              </a:prstGeom>
              <a:solidFill>
                <a:srgbClr val="00636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91" name="Rectangle 393"/>
              <p:cNvSpPr>
                <a:spLocks noChangeArrowheads="1"/>
              </p:cNvSpPr>
              <p:nvPr/>
            </p:nvSpPr>
            <p:spPr bwMode="auto">
              <a:xfrm>
                <a:off x="893" y="3073"/>
                <a:ext cx="19" cy="70"/>
              </a:xfrm>
              <a:prstGeom prst="rect">
                <a:avLst/>
              </a:prstGeom>
              <a:solidFill>
                <a:srgbClr val="00656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92" name="Rectangle 394"/>
              <p:cNvSpPr>
                <a:spLocks noChangeArrowheads="1"/>
              </p:cNvSpPr>
              <p:nvPr/>
            </p:nvSpPr>
            <p:spPr bwMode="auto">
              <a:xfrm>
                <a:off x="912" y="3073"/>
                <a:ext cx="16" cy="70"/>
              </a:xfrm>
              <a:prstGeom prst="rect">
                <a:avLst/>
              </a:prstGeom>
              <a:solidFill>
                <a:srgbClr val="00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93" name="Rectangle 395"/>
              <p:cNvSpPr>
                <a:spLocks noChangeArrowheads="1"/>
              </p:cNvSpPr>
              <p:nvPr/>
            </p:nvSpPr>
            <p:spPr bwMode="auto">
              <a:xfrm>
                <a:off x="928" y="3073"/>
                <a:ext cx="19" cy="70"/>
              </a:xfrm>
              <a:prstGeom prst="rect">
                <a:avLst/>
              </a:prstGeom>
              <a:solidFill>
                <a:srgbClr val="00686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94" name="Rectangle 396"/>
              <p:cNvSpPr>
                <a:spLocks noChangeArrowheads="1"/>
              </p:cNvSpPr>
              <p:nvPr/>
            </p:nvSpPr>
            <p:spPr bwMode="auto">
              <a:xfrm>
                <a:off x="947" y="3073"/>
                <a:ext cx="16" cy="70"/>
              </a:xfrm>
              <a:prstGeom prst="rect">
                <a:avLst/>
              </a:prstGeom>
              <a:solidFill>
                <a:srgbClr val="006A6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95" name="Rectangle 397"/>
              <p:cNvSpPr>
                <a:spLocks noChangeArrowheads="1"/>
              </p:cNvSpPr>
              <p:nvPr/>
            </p:nvSpPr>
            <p:spPr bwMode="auto">
              <a:xfrm>
                <a:off x="963" y="3073"/>
                <a:ext cx="19" cy="70"/>
              </a:xfrm>
              <a:prstGeom prst="rect">
                <a:avLst/>
              </a:prstGeom>
              <a:solidFill>
                <a:srgbClr val="006B6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96" name="Rectangle 398"/>
              <p:cNvSpPr>
                <a:spLocks noChangeArrowheads="1"/>
              </p:cNvSpPr>
              <p:nvPr/>
            </p:nvSpPr>
            <p:spPr bwMode="auto">
              <a:xfrm>
                <a:off x="982" y="3073"/>
                <a:ext cx="16" cy="70"/>
              </a:xfrm>
              <a:prstGeom prst="rect">
                <a:avLst/>
              </a:prstGeom>
              <a:solidFill>
                <a:srgbClr val="006D6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97" name="Rectangle 399"/>
              <p:cNvSpPr>
                <a:spLocks noChangeArrowheads="1"/>
              </p:cNvSpPr>
              <p:nvPr/>
            </p:nvSpPr>
            <p:spPr bwMode="auto">
              <a:xfrm>
                <a:off x="998" y="3073"/>
                <a:ext cx="19" cy="70"/>
              </a:xfrm>
              <a:prstGeom prst="rect">
                <a:avLst/>
              </a:prstGeom>
              <a:solidFill>
                <a:srgbClr val="006E6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98" name="Rectangle 400"/>
              <p:cNvSpPr>
                <a:spLocks noChangeArrowheads="1"/>
              </p:cNvSpPr>
              <p:nvPr/>
            </p:nvSpPr>
            <p:spPr bwMode="auto">
              <a:xfrm>
                <a:off x="1017" y="3073"/>
                <a:ext cx="16" cy="70"/>
              </a:xfrm>
              <a:prstGeom prst="rect">
                <a:avLst/>
              </a:prstGeom>
              <a:solidFill>
                <a:srgbClr val="00707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199" name="Rectangle 401"/>
              <p:cNvSpPr>
                <a:spLocks noChangeArrowheads="1"/>
              </p:cNvSpPr>
              <p:nvPr/>
            </p:nvSpPr>
            <p:spPr bwMode="auto">
              <a:xfrm>
                <a:off x="1033" y="3073"/>
                <a:ext cx="16" cy="70"/>
              </a:xfrm>
              <a:prstGeom prst="rect">
                <a:avLst/>
              </a:prstGeom>
              <a:solidFill>
                <a:srgbClr val="00717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00" name="Rectangle 402"/>
              <p:cNvSpPr>
                <a:spLocks noChangeArrowheads="1"/>
              </p:cNvSpPr>
              <p:nvPr/>
            </p:nvSpPr>
            <p:spPr bwMode="auto">
              <a:xfrm>
                <a:off x="1049" y="3073"/>
                <a:ext cx="19" cy="70"/>
              </a:xfrm>
              <a:prstGeom prst="rect">
                <a:avLst/>
              </a:prstGeom>
              <a:solidFill>
                <a:srgbClr val="00737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01" name="Rectangle 403"/>
              <p:cNvSpPr>
                <a:spLocks noChangeArrowheads="1"/>
              </p:cNvSpPr>
              <p:nvPr/>
            </p:nvSpPr>
            <p:spPr bwMode="auto">
              <a:xfrm>
                <a:off x="1068" y="3073"/>
                <a:ext cx="16" cy="70"/>
              </a:xfrm>
              <a:prstGeom prst="rect">
                <a:avLst/>
              </a:prstGeom>
              <a:solidFill>
                <a:srgbClr val="00747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02" name="Rectangle 404"/>
              <p:cNvSpPr>
                <a:spLocks noChangeArrowheads="1"/>
              </p:cNvSpPr>
              <p:nvPr/>
            </p:nvSpPr>
            <p:spPr bwMode="auto">
              <a:xfrm>
                <a:off x="1084" y="3073"/>
                <a:ext cx="19" cy="70"/>
              </a:xfrm>
              <a:prstGeom prst="rect">
                <a:avLst/>
              </a:prstGeom>
              <a:solidFill>
                <a:srgbClr val="00767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03" name="Rectangle 405"/>
              <p:cNvSpPr>
                <a:spLocks noChangeArrowheads="1"/>
              </p:cNvSpPr>
              <p:nvPr/>
            </p:nvSpPr>
            <p:spPr bwMode="auto">
              <a:xfrm>
                <a:off x="1103" y="3073"/>
                <a:ext cx="16" cy="70"/>
              </a:xfrm>
              <a:prstGeom prst="rect">
                <a:avLst/>
              </a:prstGeom>
              <a:solidFill>
                <a:srgbClr val="00777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04" name="Rectangle 406"/>
              <p:cNvSpPr>
                <a:spLocks noChangeArrowheads="1"/>
              </p:cNvSpPr>
              <p:nvPr/>
            </p:nvSpPr>
            <p:spPr bwMode="auto">
              <a:xfrm>
                <a:off x="1119" y="3073"/>
                <a:ext cx="19" cy="70"/>
              </a:xfrm>
              <a:prstGeom prst="rect">
                <a:avLst/>
              </a:prstGeom>
              <a:solidFill>
                <a:srgbClr val="00797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05" name="Rectangle 407"/>
              <p:cNvSpPr>
                <a:spLocks noChangeArrowheads="1"/>
              </p:cNvSpPr>
              <p:nvPr/>
            </p:nvSpPr>
            <p:spPr bwMode="auto">
              <a:xfrm>
                <a:off x="1138" y="3073"/>
                <a:ext cx="16" cy="70"/>
              </a:xfrm>
              <a:prstGeom prst="rect">
                <a:avLst/>
              </a:prstGeom>
              <a:solidFill>
                <a:srgbClr val="007B7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06" name="Rectangle 408"/>
              <p:cNvSpPr>
                <a:spLocks noChangeArrowheads="1"/>
              </p:cNvSpPr>
              <p:nvPr/>
            </p:nvSpPr>
            <p:spPr bwMode="auto">
              <a:xfrm>
                <a:off x="1154" y="3073"/>
                <a:ext cx="18" cy="70"/>
              </a:xfrm>
              <a:prstGeom prst="rect">
                <a:avLst/>
              </a:prstGeom>
              <a:solidFill>
                <a:srgbClr val="007C7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07" name="Rectangle 409"/>
              <p:cNvSpPr>
                <a:spLocks noChangeArrowheads="1"/>
              </p:cNvSpPr>
              <p:nvPr/>
            </p:nvSpPr>
            <p:spPr bwMode="auto">
              <a:xfrm>
                <a:off x="1172" y="3073"/>
                <a:ext cx="16" cy="70"/>
              </a:xfrm>
              <a:prstGeom prst="rect">
                <a:avLst/>
              </a:prstGeom>
              <a:solidFill>
                <a:srgbClr val="007E7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08" name="Rectangle 410"/>
              <p:cNvSpPr>
                <a:spLocks noChangeArrowheads="1"/>
              </p:cNvSpPr>
              <p:nvPr/>
            </p:nvSpPr>
            <p:spPr bwMode="auto">
              <a:xfrm>
                <a:off x="1188" y="3073"/>
                <a:ext cx="19" cy="70"/>
              </a:xfrm>
              <a:prstGeom prst="rect">
                <a:avLst/>
              </a:prstGeom>
              <a:solidFill>
                <a:srgbClr val="007F7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09" name="Rectangle 411"/>
              <p:cNvSpPr>
                <a:spLocks noChangeArrowheads="1"/>
              </p:cNvSpPr>
              <p:nvPr/>
            </p:nvSpPr>
            <p:spPr bwMode="auto">
              <a:xfrm>
                <a:off x="1207" y="3073"/>
                <a:ext cx="16" cy="70"/>
              </a:xfrm>
              <a:prstGeom prst="rect">
                <a:avLst/>
              </a:prstGeom>
              <a:solidFill>
                <a:srgbClr val="00818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10" name="Rectangle 412"/>
              <p:cNvSpPr>
                <a:spLocks noChangeArrowheads="1"/>
              </p:cNvSpPr>
              <p:nvPr/>
            </p:nvSpPr>
            <p:spPr bwMode="auto">
              <a:xfrm>
                <a:off x="1223" y="3073"/>
                <a:ext cx="19" cy="70"/>
              </a:xfrm>
              <a:prstGeom prst="rect">
                <a:avLst/>
              </a:prstGeom>
              <a:solidFill>
                <a:srgbClr val="00828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11" name="Rectangle 413"/>
              <p:cNvSpPr>
                <a:spLocks noChangeArrowheads="1"/>
              </p:cNvSpPr>
              <p:nvPr/>
            </p:nvSpPr>
            <p:spPr bwMode="auto">
              <a:xfrm>
                <a:off x="1242" y="3073"/>
                <a:ext cx="16" cy="70"/>
              </a:xfrm>
              <a:prstGeom prst="rect">
                <a:avLst/>
              </a:prstGeom>
              <a:solidFill>
                <a:srgbClr val="00848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12" name="Rectangle 414"/>
              <p:cNvSpPr>
                <a:spLocks noChangeArrowheads="1"/>
              </p:cNvSpPr>
              <p:nvPr/>
            </p:nvSpPr>
            <p:spPr bwMode="auto">
              <a:xfrm>
                <a:off x="1258" y="3073"/>
                <a:ext cx="16" cy="70"/>
              </a:xfrm>
              <a:prstGeom prst="rect">
                <a:avLst/>
              </a:prstGeom>
              <a:solidFill>
                <a:srgbClr val="00858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13" name="Rectangle 415"/>
              <p:cNvSpPr>
                <a:spLocks noChangeArrowheads="1"/>
              </p:cNvSpPr>
              <p:nvPr/>
            </p:nvSpPr>
            <p:spPr bwMode="auto">
              <a:xfrm>
                <a:off x="1274" y="3073"/>
                <a:ext cx="19" cy="70"/>
              </a:xfrm>
              <a:prstGeom prst="rect">
                <a:avLst/>
              </a:prstGeom>
              <a:solidFill>
                <a:srgbClr val="00868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14" name="Rectangle 416"/>
              <p:cNvSpPr>
                <a:spLocks noChangeArrowheads="1"/>
              </p:cNvSpPr>
              <p:nvPr/>
            </p:nvSpPr>
            <p:spPr bwMode="auto">
              <a:xfrm>
                <a:off x="1293" y="3073"/>
                <a:ext cx="16" cy="70"/>
              </a:xfrm>
              <a:prstGeom prst="rect">
                <a:avLst/>
              </a:prstGeom>
              <a:solidFill>
                <a:srgbClr val="00878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15" name="Rectangle 417"/>
              <p:cNvSpPr>
                <a:spLocks noChangeArrowheads="1"/>
              </p:cNvSpPr>
              <p:nvPr/>
            </p:nvSpPr>
            <p:spPr bwMode="auto">
              <a:xfrm>
                <a:off x="1309" y="3073"/>
                <a:ext cx="19" cy="70"/>
              </a:xfrm>
              <a:prstGeom prst="rect">
                <a:avLst/>
              </a:prstGeom>
              <a:solidFill>
                <a:srgbClr val="00898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16" name="Rectangle 418"/>
              <p:cNvSpPr>
                <a:spLocks noChangeArrowheads="1"/>
              </p:cNvSpPr>
              <p:nvPr/>
            </p:nvSpPr>
            <p:spPr bwMode="auto">
              <a:xfrm>
                <a:off x="1328" y="3073"/>
                <a:ext cx="16" cy="70"/>
              </a:xfrm>
              <a:prstGeom prst="rect">
                <a:avLst/>
              </a:prstGeom>
              <a:solidFill>
                <a:srgbClr val="008A8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17" name="Rectangle 419"/>
              <p:cNvSpPr>
                <a:spLocks noChangeArrowheads="1"/>
              </p:cNvSpPr>
              <p:nvPr/>
            </p:nvSpPr>
            <p:spPr bwMode="auto">
              <a:xfrm>
                <a:off x="1344" y="3073"/>
                <a:ext cx="19" cy="70"/>
              </a:xfrm>
              <a:prstGeom prst="rect">
                <a:avLst/>
              </a:prstGeom>
              <a:solidFill>
                <a:srgbClr val="008C8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18" name="Rectangle 420"/>
              <p:cNvSpPr>
                <a:spLocks noChangeArrowheads="1"/>
              </p:cNvSpPr>
              <p:nvPr/>
            </p:nvSpPr>
            <p:spPr bwMode="auto">
              <a:xfrm>
                <a:off x="1363" y="3073"/>
                <a:ext cx="16" cy="70"/>
              </a:xfrm>
              <a:prstGeom prst="rect">
                <a:avLst/>
              </a:prstGeom>
              <a:solidFill>
                <a:srgbClr val="008E8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19" name="Rectangle 421"/>
              <p:cNvSpPr>
                <a:spLocks noChangeArrowheads="1"/>
              </p:cNvSpPr>
              <p:nvPr/>
            </p:nvSpPr>
            <p:spPr bwMode="auto">
              <a:xfrm>
                <a:off x="1379" y="3073"/>
                <a:ext cx="19" cy="70"/>
              </a:xfrm>
              <a:prstGeom prst="rect">
                <a:avLst/>
              </a:prstGeom>
              <a:solidFill>
                <a:srgbClr val="008F8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20" name="Rectangle 422"/>
              <p:cNvSpPr>
                <a:spLocks noChangeArrowheads="1"/>
              </p:cNvSpPr>
              <p:nvPr/>
            </p:nvSpPr>
            <p:spPr bwMode="auto">
              <a:xfrm>
                <a:off x="1398" y="3073"/>
                <a:ext cx="16" cy="70"/>
              </a:xfrm>
              <a:prstGeom prst="rect">
                <a:avLst/>
              </a:prstGeom>
              <a:solidFill>
                <a:srgbClr val="00919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21" name="Rectangle 423"/>
              <p:cNvSpPr>
                <a:spLocks noChangeArrowheads="1"/>
              </p:cNvSpPr>
              <p:nvPr/>
            </p:nvSpPr>
            <p:spPr bwMode="auto">
              <a:xfrm>
                <a:off x="1414" y="3073"/>
                <a:ext cx="19" cy="70"/>
              </a:xfrm>
              <a:prstGeom prst="rect">
                <a:avLst/>
              </a:prstGeom>
              <a:solidFill>
                <a:srgbClr val="00929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22" name="Rectangle 424"/>
              <p:cNvSpPr>
                <a:spLocks noChangeArrowheads="1"/>
              </p:cNvSpPr>
              <p:nvPr/>
            </p:nvSpPr>
            <p:spPr bwMode="auto">
              <a:xfrm>
                <a:off x="1433" y="3073"/>
                <a:ext cx="16" cy="70"/>
              </a:xfrm>
              <a:prstGeom prst="rect">
                <a:avLst/>
              </a:prstGeom>
              <a:solidFill>
                <a:srgbClr val="00949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23" name="Rectangle 425"/>
              <p:cNvSpPr>
                <a:spLocks noChangeArrowheads="1"/>
              </p:cNvSpPr>
              <p:nvPr/>
            </p:nvSpPr>
            <p:spPr bwMode="auto">
              <a:xfrm>
                <a:off x="1449" y="3073"/>
                <a:ext cx="16" cy="70"/>
              </a:xfrm>
              <a:prstGeom prst="rect">
                <a:avLst/>
              </a:prstGeom>
              <a:solidFill>
                <a:srgbClr val="00949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24" name="Rectangle 426"/>
              <p:cNvSpPr>
                <a:spLocks noChangeArrowheads="1"/>
              </p:cNvSpPr>
              <p:nvPr/>
            </p:nvSpPr>
            <p:spPr bwMode="auto">
              <a:xfrm>
                <a:off x="1465" y="3073"/>
                <a:ext cx="19" cy="70"/>
              </a:xfrm>
              <a:prstGeom prst="rect">
                <a:avLst/>
              </a:prstGeom>
              <a:solidFill>
                <a:srgbClr val="0096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25" name="Rectangle 427"/>
              <p:cNvSpPr>
                <a:spLocks noChangeArrowheads="1"/>
              </p:cNvSpPr>
              <p:nvPr/>
            </p:nvSpPr>
            <p:spPr bwMode="auto">
              <a:xfrm>
                <a:off x="1484" y="3073"/>
                <a:ext cx="16" cy="70"/>
              </a:xfrm>
              <a:prstGeom prst="rect">
                <a:avLst/>
              </a:prstGeom>
              <a:solidFill>
                <a:srgbClr val="00979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26" name="Rectangle 428"/>
              <p:cNvSpPr>
                <a:spLocks noChangeArrowheads="1"/>
              </p:cNvSpPr>
              <p:nvPr/>
            </p:nvSpPr>
            <p:spPr bwMode="auto">
              <a:xfrm>
                <a:off x="1500" y="3073"/>
                <a:ext cx="18" cy="70"/>
              </a:xfrm>
              <a:prstGeom prst="rect">
                <a:avLst/>
              </a:prstGeom>
              <a:solidFill>
                <a:srgbClr val="0099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27" name="Rectangle 429"/>
              <p:cNvSpPr>
                <a:spLocks noChangeArrowheads="1"/>
              </p:cNvSpPr>
              <p:nvPr/>
            </p:nvSpPr>
            <p:spPr bwMode="auto">
              <a:xfrm>
                <a:off x="1518" y="3073"/>
                <a:ext cx="17" cy="70"/>
              </a:xfrm>
              <a:prstGeom prst="rect">
                <a:avLst/>
              </a:prstGeom>
              <a:solidFill>
                <a:srgbClr val="009A9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28" name="Rectangle 430"/>
              <p:cNvSpPr>
                <a:spLocks noChangeArrowheads="1"/>
              </p:cNvSpPr>
              <p:nvPr/>
            </p:nvSpPr>
            <p:spPr bwMode="auto">
              <a:xfrm>
                <a:off x="1535" y="3073"/>
                <a:ext cx="18" cy="70"/>
              </a:xfrm>
              <a:prstGeom prst="rect">
                <a:avLst/>
              </a:prstGeom>
              <a:solidFill>
                <a:srgbClr val="009B9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29" name="Rectangle 431"/>
              <p:cNvSpPr>
                <a:spLocks noChangeArrowheads="1"/>
              </p:cNvSpPr>
              <p:nvPr/>
            </p:nvSpPr>
            <p:spPr bwMode="auto">
              <a:xfrm>
                <a:off x="1553" y="3073"/>
                <a:ext cx="16" cy="70"/>
              </a:xfrm>
              <a:prstGeom prst="rect">
                <a:avLst/>
              </a:prstGeom>
              <a:solidFill>
                <a:srgbClr val="009D9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30" name="Rectangle 432"/>
              <p:cNvSpPr>
                <a:spLocks noChangeArrowheads="1"/>
              </p:cNvSpPr>
              <p:nvPr/>
            </p:nvSpPr>
            <p:spPr bwMode="auto">
              <a:xfrm>
                <a:off x="1569" y="3073"/>
                <a:ext cx="19" cy="70"/>
              </a:xfrm>
              <a:prstGeom prst="rect">
                <a:avLst/>
              </a:prstGeom>
              <a:solidFill>
                <a:srgbClr val="009E9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31" name="Rectangle 433"/>
              <p:cNvSpPr>
                <a:spLocks noChangeArrowheads="1"/>
              </p:cNvSpPr>
              <p:nvPr/>
            </p:nvSpPr>
            <p:spPr bwMode="auto">
              <a:xfrm>
                <a:off x="1588" y="3073"/>
                <a:ext cx="16" cy="70"/>
              </a:xfrm>
              <a:prstGeom prst="rect">
                <a:avLst/>
              </a:prstGeom>
              <a:solidFill>
                <a:srgbClr val="00A0A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32" name="Rectangle 434"/>
              <p:cNvSpPr>
                <a:spLocks noChangeArrowheads="1"/>
              </p:cNvSpPr>
              <p:nvPr/>
            </p:nvSpPr>
            <p:spPr bwMode="auto">
              <a:xfrm>
                <a:off x="1604" y="3073"/>
                <a:ext cx="19" cy="70"/>
              </a:xfrm>
              <a:prstGeom prst="rect">
                <a:avLst/>
              </a:prstGeom>
              <a:solidFill>
                <a:srgbClr val="00A0A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33" name="Rectangle 435"/>
              <p:cNvSpPr>
                <a:spLocks noChangeArrowheads="1"/>
              </p:cNvSpPr>
              <p:nvPr/>
            </p:nvSpPr>
            <p:spPr bwMode="auto">
              <a:xfrm>
                <a:off x="1623" y="3073"/>
                <a:ext cx="16" cy="70"/>
              </a:xfrm>
              <a:prstGeom prst="rect">
                <a:avLst/>
              </a:prstGeom>
              <a:solidFill>
                <a:srgbClr val="00A2A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34" name="Rectangle 436"/>
              <p:cNvSpPr>
                <a:spLocks noChangeArrowheads="1"/>
              </p:cNvSpPr>
              <p:nvPr/>
            </p:nvSpPr>
            <p:spPr bwMode="auto">
              <a:xfrm>
                <a:off x="1639" y="3073"/>
                <a:ext cx="16" cy="70"/>
              </a:xfrm>
              <a:prstGeom prst="rect">
                <a:avLst/>
              </a:prstGeom>
              <a:solidFill>
                <a:srgbClr val="00A3A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35" name="Rectangle 437"/>
              <p:cNvSpPr>
                <a:spLocks noChangeArrowheads="1"/>
              </p:cNvSpPr>
              <p:nvPr/>
            </p:nvSpPr>
            <p:spPr bwMode="auto">
              <a:xfrm>
                <a:off x="1655" y="3073"/>
                <a:ext cx="19" cy="70"/>
              </a:xfrm>
              <a:prstGeom prst="rect">
                <a:avLst/>
              </a:prstGeom>
              <a:solidFill>
                <a:srgbClr val="00A4A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36" name="Rectangle 438"/>
              <p:cNvSpPr>
                <a:spLocks noChangeArrowheads="1"/>
              </p:cNvSpPr>
              <p:nvPr/>
            </p:nvSpPr>
            <p:spPr bwMode="auto">
              <a:xfrm>
                <a:off x="1674" y="3073"/>
                <a:ext cx="16" cy="70"/>
              </a:xfrm>
              <a:prstGeom prst="rect">
                <a:avLst/>
              </a:prstGeom>
              <a:solidFill>
                <a:srgbClr val="00A5A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37" name="Rectangle 439"/>
              <p:cNvSpPr>
                <a:spLocks noChangeArrowheads="1"/>
              </p:cNvSpPr>
              <p:nvPr/>
            </p:nvSpPr>
            <p:spPr bwMode="auto">
              <a:xfrm>
                <a:off x="1690" y="3073"/>
                <a:ext cx="19" cy="70"/>
              </a:xfrm>
              <a:prstGeom prst="rect">
                <a:avLst/>
              </a:prstGeom>
              <a:solidFill>
                <a:srgbClr val="00A7A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38" name="Rectangle 440"/>
              <p:cNvSpPr>
                <a:spLocks noChangeArrowheads="1"/>
              </p:cNvSpPr>
              <p:nvPr/>
            </p:nvSpPr>
            <p:spPr bwMode="auto">
              <a:xfrm>
                <a:off x="1709" y="3073"/>
                <a:ext cx="16" cy="70"/>
              </a:xfrm>
              <a:prstGeom prst="rect">
                <a:avLst/>
              </a:prstGeom>
              <a:solidFill>
                <a:srgbClr val="00A7A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39" name="Rectangle 441"/>
              <p:cNvSpPr>
                <a:spLocks noChangeArrowheads="1"/>
              </p:cNvSpPr>
              <p:nvPr/>
            </p:nvSpPr>
            <p:spPr bwMode="auto">
              <a:xfrm>
                <a:off x="1725" y="3073"/>
                <a:ext cx="19" cy="70"/>
              </a:xfrm>
              <a:prstGeom prst="rect">
                <a:avLst/>
              </a:prstGeom>
              <a:solidFill>
                <a:srgbClr val="00A9A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40" name="Rectangle 442"/>
              <p:cNvSpPr>
                <a:spLocks noChangeArrowheads="1"/>
              </p:cNvSpPr>
              <p:nvPr/>
            </p:nvSpPr>
            <p:spPr bwMode="auto">
              <a:xfrm>
                <a:off x="1744" y="3073"/>
                <a:ext cx="16" cy="70"/>
              </a:xfrm>
              <a:prstGeom prst="rect">
                <a:avLst/>
              </a:prstGeom>
              <a:solidFill>
                <a:srgbClr val="00AA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41" name="Rectangle 443"/>
              <p:cNvSpPr>
                <a:spLocks noChangeArrowheads="1"/>
              </p:cNvSpPr>
              <p:nvPr/>
            </p:nvSpPr>
            <p:spPr bwMode="auto">
              <a:xfrm>
                <a:off x="1760" y="3073"/>
                <a:ext cx="19" cy="70"/>
              </a:xfrm>
              <a:prstGeom prst="rect">
                <a:avLst/>
              </a:prstGeom>
              <a:solidFill>
                <a:srgbClr val="00ABA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42" name="Rectangle 444"/>
              <p:cNvSpPr>
                <a:spLocks noChangeArrowheads="1"/>
              </p:cNvSpPr>
              <p:nvPr/>
            </p:nvSpPr>
            <p:spPr bwMode="auto">
              <a:xfrm>
                <a:off x="1779" y="3073"/>
                <a:ext cx="16" cy="70"/>
              </a:xfrm>
              <a:prstGeom prst="rect">
                <a:avLst/>
              </a:prstGeom>
              <a:solidFill>
                <a:srgbClr val="00ACA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43" name="Rectangle 445"/>
              <p:cNvSpPr>
                <a:spLocks noChangeArrowheads="1"/>
              </p:cNvSpPr>
              <p:nvPr/>
            </p:nvSpPr>
            <p:spPr bwMode="auto">
              <a:xfrm>
                <a:off x="1795" y="3073"/>
                <a:ext cx="19" cy="70"/>
              </a:xfrm>
              <a:prstGeom prst="rect">
                <a:avLst/>
              </a:prstGeom>
              <a:solidFill>
                <a:srgbClr val="00ADA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44" name="Rectangle 446"/>
              <p:cNvSpPr>
                <a:spLocks noChangeArrowheads="1"/>
              </p:cNvSpPr>
              <p:nvPr/>
            </p:nvSpPr>
            <p:spPr bwMode="auto">
              <a:xfrm>
                <a:off x="1814" y="3073"/>
                <a:ext cx="16" cy="70"/>
              </a:xfrm>
              <a:prstGeom prst="rect">
                <a:avLst/>
              </a:prstGeom>
              <a:solidFill>
                <a:srgbClr val="00AEA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45" name="Rectangle 447"/>
              <p:cNvSpPr>
                <a:spLocks noChangeArrowheads="1"/>
              </p:cNvSpPr>
              <p:nvPr/>
            </p:nvSpPr>
            <p:spPr bwMode="auto">
              <a:xfrm>
                <a:off x="1830" y="3073"/>
                <a:ext cx="18" cy="70"/>
              </a:xfrm>
              <a:prstGeom prst="rect">
                <a:avLst/>
              </a:prstGeom>
              <a:solidFill>
                <a:srgbClr val="00AFA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46" name="Rectangle 448"/>
              <p:cNvSpPr>
                <a:spLocks noChangeArrowheads="1"/>
              </p:cNvSpPr>
              <p:nvPr/>
            </p:nvSpPr>
            <p:spPr bwMode="auto">
              <a:xfrm>
                <a:off x="1848" y="3073"/>
                <a:ext cx="17" cy="70"/>
              </a:xfrm>
              <a:prstGeom prst="rect">
                <a:avLst/>
              </a:prstGeom>
              <a:solidFill>
                <a:srgbClr val="00B0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47" name="Rectangle 449"/>
              <p:cNvSpPr>
                <a:spLocks noChangeArrowheads="1"/>
              </p:cNvSpPr>
              <p:nvPr/>
            </p:nvSpPr>
            <p:spPr bwMode="auto">
              <a:xfrm>
                <a:off x="1865" y="3073"/>
                <a:ext cx="16" cy="70"/>
              </a:xfrm>
              <a:prstGeom prst="rect">
                <a:avLst/>
              </a:prstGeom>
              <a:solidFill>
                <a:srgbClr val="00B1B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48" name="Rectangle 450"/>
              <p:cNvSpPr>
                <a:spLocks noChangeArrowheads="1"/>
              </p:cNvSpPr>
              <p:nvPr/>
            </p:nvSpPr>
            <p:spPr bwMode="auto">
              <a:xfrm>
                <a:off x="1881" y="3073"/>
                <a:ext cx="18" cy="70"/>
              </a:xfrm>
              <a:prstGeom prst="rect">
                <a:avLst/>
              </a:prstGeom>
              <a:solidFill>
                <a:srgbClr val="00B2B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49" name="Rectangle 451"/>
              <p:cNvSpPr>
                <a:spLocks noChangeArrowheads="1"/>
              </p:cNvSpPr>
              <p:nvPr/>
            </p:nvSpPr>
            <p:spPr bwMode="auto">
              <a:xfrm>
                <a:off x="1899" y="3073"/>
                <a:ext cx="17" cy="70"/>
              </a:xfrm>
              <a:prstGeom prst="rect">
                <a:avLst/>
              </a:prstGeom>
              <a:solidFill>
                <a:srgbClr val="00B3B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50" name="Rectangle 452"/>
              <p:cNvSpPr>
                <a:spLocks noChangeArrowheads="1"/>
              </p:cNvSpPr>
              <p:nvPr/>
            </p:nvSpPr>
            <p:spPr bwMode="auto">
              <a:xfrm>
                <a:off x="1916" y="3073"/>
                <a:ext cx="18" cy="70"/>
              </a:xfrm>
              <a:prstGeom prst="rect">
                <a:avLst/>
              </a:prstGeom>
              <a:solidFill>
                <a:srgbClr val="00B4B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51" name="Rectangle 453"/>
              <p:cNvSpPr>
                <a:spLocks noChangeArrowheads="1"/>
              </p:cNvSpPr>
              <p:nvPr/>
            </p:nvSpPr>
            <p:spPr bwMode="auto">
              <a:xfrm>
                <a:off x="1934" y="3073"/>
                <a:ext cx="16" cy="70"/>
              </a:xfrm>
              <a:prstGeom prst="rect">
                <a:avLst/>
              </a:prstGeom>
              <a:solidFill>
                <a:srgbClr val="00B5B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52" name="Rectangle 454"/>
              <p:cNvSpPr>
                <a:spLocks noChangeArrowheads="1"/>
              </p:cNvSpPr>
              <p:nvPr/>
            </p:nvSpPr>
            <p:spPr bwMode="auto">
              <a:xfrm>
                <a:off x="1950" y="3073"/>
                <a:ext cx="19" cy="70"/>
              </a:xfrm>
              <a:prstGeom prst="rect">
                <a:avLst/>
              </a:prstGeom>
              <a:solidFill>
                <a:srgbClr val="00B6B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53" name="Rectangle 455"/>
              <p:cNvSpPr>
                <a:spLocks noChangeArrowheads="1"/>
              </p:cNvSpPr>
              <p:nvPr/>
            </p:nvSpPr>
            <p:spPr bwMode="auto">
              <a:xfrm>
                <a:off x="1969" y="3073"/>
                <a:ext cx="16" cy="70"/>
              </a:xfrm>
              <a:prstGeom prst="rect">
                <a:avLst/>
              </a:prstGeom>
              <a:solidFill>
                <a:srgbClr val="00B7B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54" name="Rectangle 456"/>
              <p:cNvSpPr>
                <a:spLocks noChangeArrowheads="1"/>
              </p:cNvSpPr>
              <p:nvPr/>
            </p:nvSpPr>
            <p:spPr bwMode="auto">
              <a:xfrm>
                <a:off x="1985" y="3073"/>
                <a:ext cx="19" cy="70"/>
              </a:xfrm>
              <a:prstGeom prst="rect">
                <a:avLst/>
              </a:prstGeom>
              <a:solidFill>
                <a:srgbClr val="00B8B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55" name="Rectangle 457"/>
              <p:cNvSpPr>
                <a:spLocks noChangeArrowheads="1"/>
              </p:cNvSpPr>
              <p:nvPr/>
            </p:nvSpPr>
            <p:spPr bwMode="auto">
              <a:xfrm>
                <a:off x="2004" y="3073"/>
                <a:ext cx="16" cy="70"/>
              </a:xfrm>
              <a:prstGeom prst="rect">
                <a:avLst/>
              </a:prstGeom>
              <a:solidFill>
                <a:srgbClr val="00B9B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56" name="Rectangle 458"/>
              <p:cNvSpPr>
                <a:spLocks noChangeArrowheads="1"/>
              </p:cNvSpPr>
              <p:nvPr/>
            </p:nvSpPr>
            <p:spPr bwMode="auto">
              <a:xfrm>
                <a:off x="2020" y="3073"/>
                <a:ext cx="19" cy="70"/>
              </a:xfrm>
              <a:prstGeom prst="rect">
                <a:avLst/>
              </a:prstGeom>
              <a:solidFill>
                <a:srgbClr val="00B9B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57" name="Rectangle 459"/>
              <p:cNvSpPr>
                <a:spLocks noChangeArrowheads="1"/>
              </p:cNvSpPr>
              <p:nvPr/>
            </p:nvSpPr>
            <p:spPr bwMode="auto">
              <a:xfrm>
                <a:off x="2039" y="3073"/>
                <a:ext cx="16" cy="70"/>
              </a:xfrm>
              <a:prstGeom prst="rect">
                <a:avLst/>
              </a:prstGeom>
              <a:solidFill>
                <a:srgbClr val="00BA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58" name="Rectangle 460"/>
              <p:cNvSpPr>
                <a:spLocks noChangeArrowheads="1"/>
              </p:cNvSpPr>
              <p:nvPr/>
            </p:nvSpPr>
            <p:spPr bwMode="auto">
              <a:xfrm>
                <a:off x="2055" y="3073"/>
                <a:ext cx="16" cy="70"/>
              </a:xfrm>
              <a:prstGeom prst="rect">
                <a:avLst/>
              </a:prstGeom>
              <a:solidFill>
                <a:srgbClr val="00BBB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59" name="Rectangle 461"/>
              <p:cNvSpPr>
                <a:spLocks noChangeArrowheads="1"/>
              </p:cNvSpPr>
              <p:nvPr/>
            </p:nvSpPr>
            <p:spPr bwMode="auto">
              <a:xfrm>
                <a:off x="2071" y="3073"/>
                <a:ext cx="19" cy="70"/>
              </a:xfrm>
              <a:prstGeom prst="rect">
                <a:avLst/>
              </a:prstGeom>
              <a:solidFill>
                <a:srgbClr val="00BC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60" name="Rectangle 462"/>
              <p:cNvSpPr>
                <a:spLocks noChangeArrowheads="1"/>
              </p:cNvSpPr>
              <p:nvPr/>
            </p:nvSpPr>
            <p:spPr bwMode="auto">
              <a:xfrm>
                <a:off x="2090" y="3073"/>
                <a:ext cx="16" cy="70"/>
              </a:xfrm>
              <a:prstGeom prst="rect">
                <a:avLst/>
              </a:prstGeom>
              <a:solidFill>
                <a:srgbClr val="00BCB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61" name="Rectangle 463"/>
              <p:cNvSpPr>
                <a:spLocks noChangeArrowheads="1"/>
              </p:cNvSpPr>
              <p:nvPr/>
            </p:nvSpPr>
            <p:spPr bwMode="auto">
              <a:xfrm>
                <a:off x="2106" y="3073"/>
                <a:ext cx="19" cy="70"/>
              </a:xfrm>
              <a:prstGeom prst="rect">
                <a:avLst/>
              </a:prstGeom>
              <a:solidFill>
                <a:srgbClr val="00BDB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62" name="Rectangle 464"/>
              <p:cNvSpPr>
                <a:spLocks noChangeArrowheads="1"/>
              </p:cNvSpPr>
              <p:nvPr/>
            </p:nvSpPr>
            <p:spPr bwMode="auto">
              <a:xfrm>
                <a:off x="2125" y="3073"/>
                <a:ext cx="16" cy="70"/>
              </a:xfrm>
              <a:prstGeom prst="rect">
                <a:avLst/>
              </a:prstGeom>
              <a:solidFill>
                <a:srgbClr val="00BDB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63" name="Rectangle 465"/>
              <p:cNvSpPr>
                <a:spLocks noChangeArrowheads="1"/>
              </p:cNvSpPr>
              <p:nvPr/>
            </p:nvSpPr>
            <p:spPr bwMode="auto">
              <a:xfrm>
                <a:off x="2141" y="3073"/>
                <a:ext cx="19" cy="70"/>
              </a:xfrm>
              <a:prstGeom prst="rect">
                <a:avLst/>
              </a:prstGeom>
              <a:solidFill>
                <a:srgbClr val="00BEB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64" name="Rectangle 466"/>
              <p:cNvSpPr>
                <a:spLocks noChangeArrowheads="1"/>
              </p:cNvSpPr>
              <p:nvPr/>
            </p:nvSpPr>
            <p:spPr bwMode="auto">
              <a:xfrm>
                <a:off x="2160" y="3073"/>
                <a:ext cx="16" cy="70"/>
              </a:xfrm>
              <a:prstGeom prst="rect">
                <a:avLst/>
              </a:prstGeom>
              <a:solidFill>
                <a:srgbClr val="00BFB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65" name="Rectangle 467"/>
              <p:cNvSpPr>
                <a:spLocks noChangeArrowheads="1"/>
              </p:cNvSpPr>
              <p:nvPr/>
            </p:nvSpPr>
            <p:spPr bwMode="auto">
              <a:xfrm>
                <a:off x="2176" y="3073"/>
                <a:ext cx="19" cy="70"/>
              </a:xfrm>
              <a:prstGeom prst="rect">
                <a:avLst/>
              </a:prstGeom>
              <a:solidFill>
                <a:srgbClr val="0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66" name="Rectangle 468"/>
              <p:cNvSpPr>
                <a:spLocks noChangeArrowheads="1"/>
              </p:cNvSpPr>
              <p:nvPr/>
            </p:nvSpPr>
            <p:spPr bwMode="auto">
              <a:xfrm>
                <a:off x="2195" y="3073"/>
                <a:ext cx="16" cy="70"/>
              </a:xfrm>
              <a:prstGeom prst="rect">
                <a:avLst/>
              </a:prstGeom>
              <a:solidFill>
                <a:srgbClr val="0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67" name="Rectangle 469"/>
              <p:cNvSpPr>
                <a:spLocks noChangeArrowheads="1"/>
              </p:cNvSpPr>
              <p:nvPr/>
            </p:nvSpPr>
            <p:spPr bwMode="auto">
              <a:xfrm>
                <a:off x="2211" y="3073"/>
                <a:ext cx="18" cy="70"/>
              </a:xfrm>
              <a:prstGeom prst="rect">
                <a:avLst/>
              </a:prstGeom>
              <a:solidFill>
                <a:srgbClr val="00C1C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68" name="Rectangle 470"/>
              <p:cNvSpPr>
                <a:spLocks noChangeArrowheads="1"/>
              </p:cNvSpPr>
              <p:nvPr/>
            </p:nvSpPr>
            <p:spPr bwMode="auto">
              <a:xfrm>
                <a:off x="2229" y="3073"/>
                <a:ext cx="17" cy="70"/>
              </a:xfrm>
              <a:prstGeom prst="rect">
                <a:avLst/>
              </a:prstGeom>
              <a:solidFill>
                <a:srgbClr val="00C2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69" name="Rectangle 471"/>
              <p:cNvSpPr>
                <a:spLocks noChangeArrowheads="1"/>
              </p:cNvSpPr>
              <p:nvPr/>
            </p:nvSpPr>
            <p:spPr bwMode="auto">
              <a:xfrm>
                <a:off x="2246" y="3073"/>
                <a:ext cx="18" cy="70"/>
              </a:xfrm>
              <a:prstGeom prst="rect">
                <a:avLst/>
              </a:prstGeom>
              <a:solidFill>
                <a:srgbClr val="00C2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70" name="Rectangle 472"/>
              <p:cNvSpPr>
                <a:spLocks noChangeArrowheads="1"/>
              </p:cNvSpPr>
              <p:nvPr/>
            </p:nvSpPr>
            <p:spPr bwMode="auto">
              <a:xfrm>
                <a:off x="2264" y="3073"/>
                <a:ext cx="16" cy="70"/>
              </a:xfrm>
              <a:prstGeom prst="rect">
                <a:avLst/>
              </a:prstGeom>
              <a:solidFill>
                <a:srgbClr val="00C3C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71" name="Rectangle 473"/>
              <p:cNvSpPr>
                <a:spLocks noChangeArrowheads="1"/>
              </p:cNvSpPr>
              <p:nvPr/>
            </p:nvSpPr>
            <p:spPr bwMode="auto">
              <a:xfrm>
                <a:off x="2280" y="3073"/>
                <a:ext cx="16" cy="70"/>
              </a:xfrm>
              <a:prstGeom prst="rect">
                <a:avLst/>
              </a:prstGeom>
              <a:solidFill>
                <a:srgbClr val="00C3C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72" name="Rectangle 474"/>
              <p:cNvSpPr>
                <a:spLocks noChangeArrowheads="1"/>
              </p:cNvSpPr>
              <p:nvPr/>
            </p:nvSpPr>
            <p:spPr bwMode="auto">
              <a:xfrm>
                <a:off x="2296" y="3073"/>
                <a:ext cx="19" cy="70"/>
              </a:xfrm>
              <a:prstGeom prst="rect">
                <a:avLst/>
              </a:prstGeom>
              <a:solidFill>
                <a:srgbClr val="00C4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73" name="Rectangle 475"/>
              <p:cNvSpPr>
                <a:spLocks noChangeArrowheads="1"/>
              </p:cNvSpPr>
              <p:nvPr/>
            </p:nvSpPr>
            <p:spPr bwMode="auto">
              <a:xfrm>
                <a:off x="2315" y="3073"/>
                <a:ext cx="16" cy="70"/>
              </a:xfrm>
              <a:prstGeom prst="rect">
                <a:avLst/>
              </a:prstGeom>
              <a:solidFill>
                <a:srgbClr val="00C4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74" name="Rectangle 476"/>
              <p:cNvSpPr>
                <a:spLocks noChangeArrowheads="1"/>
              </p:cNvSpPr>
              <p:nvPr/>
            </p:nvSpPr>
            <p:spPr bwMode="auto">
              <a:xfrm>
                <a:off x="2331" y="3073"/>
                <a:ext cx="19" cy="70"/>
              </a:xfrm>
              <a:prstGeom prst="rect">
                <a:avLst/>
              </a:prstGeom>
              <a:solidFill>
                <a:srgbClr val="00C5C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75" name="Rectangle 477"/>
              <p:cNvSpPr>
                <a:spLocks noChangeArrowheads="1"/>
              </p:cNvSpPr>
              <p:nvPr/>
            </p:nvSpPr>
            <p:spPr bwMode="auto">
              <a:xfrm>
                <a:off x="2350" y="3073"/>
                <a:ext cx="16" cy="70"/>
              </a:xfrm>
              <a:prstGeom prst="rect">
                <a:avLst/>
              </a:prstGeom>
              <a:solidFill>
                <a:srgbClr val="00C5C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76" name="Rectangle 478"/>
              <p:cNvSpPr>
                <a:spLocks noChangeArrowheads="1"/>
              </p:cNvSpPr>
              <p:nvPr/>
            </p:nvSpPr>
            <p:spPr bwMode="auto">
              <a:xfrm>
                <a:off x="2366" y="3073"/>
                <a:ext cx="19" cy="70"/>
              </a:xfrm>
              <a:prstGeom prst="rect">
                <a:avLst/>
              </a:prstGeom>
              <a:solidFill>
                <a:srgbClr val="00C6C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77" name="Rectangle 479"/>
              <p:cNvSpPr>
                <a:spLocks noChangeArrowheads="1"/>
              </p:cNvSpPr>
              <p:nvPr/>
            </p:nvSpPr>
            <p:spPr bwMode="auto">
              <a:xfrm>
                <a:off x="2385" y="3073"/>
                <a:ext cx="16" cy="70"/>
              </a:xfrm>
              <a:prstGeom prst="rect">
                <a:avLst/>
              </a:prstGeom>
              <a:solidFill>
                <a:srgbClr val="00C6C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78" name="Rectangle 480"/>
              <p:cNvSpPr>
                <a:spLocks noChangeArrowheads="1"/>
              </p:cNvSpPr>
              <p:nvPr/>
            </p:nvSpPr>
            <p:spPr bwMode="auto">
              <a:xfrm>
                <a:off x="2401" y="3073"/>
                <a:ext cx="19" cy="70"/>
              </a:xfrm>
              <a:prstGeom prst="rect">
                <a:avLst/>
              </a:prstGeom>
              <a:solidFill>
                <a:srgbClr val="00C6C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79" name="Rectangle 481"/>
              <p:cNvSpPr>
                <a:spLocks noChangeArrowheads="1"/>
              </p:cNvSpPr>
              <p:nvPr/>
            </p:nvSpPr>
            <p:spPr bwMode="auto">
              <a:xfrm>
                <a:off x="2420" y="3073"/>
                <a:ext cx="16" cy="70"/>
              </a:xfrm>
              <a:prstGeom prst="rect">
                <a:avLst/>
              </a:prstGeom>
              <a:solidFill>
                <a:srgbClr val="00C7C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80" name="Rectangle 482"/>
              <p:cNvSpPr>
                <a:spLocks noChangeArrowheads="1"/>
              </p:cNvSpPr>
              <p:nvPr/>
            </p:nvSpPr>
            <p:spPr bwMode="auto">
              <a:xfrm>
                <a:off x="2436" y="3073"/>
                <a:ext cx="19" cy="70"/>
              </a:xfrm>
              <a:prstGeom prst="rect">
                <a:avLst/>
              </a:prstGeom>
              <a:solidFill>
                <a:srgbClr val="00C7C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81" name="Rectangle 483"/>
              <p:cNvSpPr>
                <a:spLocks noChangeArrowheads="1"/>
              </p:cNvSpPr>
              <p:nvPr/>
            </p:nvSpPr>
            <p:spPr bwMode="auto">
              <a:xfrm>
                <a:off x="2455" y="3073"/>
                <a:ext cx="16" cy="70"/>
              </a:xfrm>
              <a:prstGeom prst="rect">
                <a:avLst/>
              </a:prstGeom>
              <a:solidFill>
                <a:srgbClr val="00C8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82" name="Rectangle 484"/>
              <p:cNvSpPr>
                <a:spLocks noChangeArrowheads="1"/>
              </p:cNvSpPr>
              <p:nvPr/>
            </p:nvSpPr>
            <p:spPr bwMode="auto">
              <a:xfrm>
                <a:off x="2471" y="3073"/>
                <a:ext cx="16" cy="70"/>
              </a:xfrm>
              <a:prstGeom prst="rect">
                <a:avLst/>
              </a:prstGeom>
              <a:solidFill>
                <a:srgbClr val="00C8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83" name="Rectangle 485"/>
              <p:cNvSpPr>
                <a:spLocks noChangeArrowheads="1"/>
              </p:cNvSpPr>
              <p:nvPr/>
            </p:nvSpPr>
            <p:spPr bwMode="auto">
              <a:xfrm>
                <a:off x="2487" y="3073"/>
                <a:ext cx="19" cy="70"/>
              </a:xfrm>
              <a:prstGeom prst="rect">
                <a:avLst/>
              </a:prstGeom>
              <a:solidFill>
                <a:srgbClr val="00C8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84" name="Rectangle 486"/>
              <p:cNvSpPr>
                <a:spLocks noChangeArrowheads="1"/>
              </p:cNvSpPr>
              <p:nvPr/>
            </p:nvSpPr>
            <p:spPr bwMode="auto">
              <a:xfrm>
                <a:off x="2506" y="3073"/>
                <a:ext cx="16" cy="70"/>
              </a:xfrm>
              <a:prstGeom prst="rect">
                <a:avLst/>
              </a:prstGeom>
              <a:solidFill>
                <a:srgbClr val="00C9C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85" name="Rectangle 487"/>
              <p:cNvSpPr>
                <a:spLocks noChangeArrowheads="1"/>
              </p:cNvSpPr>
              <p:nvPr/>
            </p:nvSpPr>
            <p:spPr bwMode="auto">
              <a:xfrm>
                <a:off x="2522" y="3073"/>
                <a:ext cx="19" cy="70"/>
              </a:xfrm>
              <a:prstGeom prst="rect">
                <a:avLst/>
              </a:prstGeom>
              <a:solidFill>
                <a:srgbClr val="00C9C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86" name="Rectangle 488"/>
              <p:cNvSpPr>
                <a:spLocks noChangeArrowheads="1"/>
              </p:cNvSpPr>
              <p:nvPr/>
            </p:nvSpPr>
            <p:spPr bwMode="auto">
              <a:xfrm>
                <a:off x="2541" y="3073"/>
                <a:ext cx="16" cy="70"/>
              </a:xfrm>
              <a:prstGeom prst="rect">
                <a:avLst/>
              </a:prstGeom>
              <a:solidFill>
                <a:srgbClr val="00C9C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87" name="Rectangle 489"/>
              <p:cNvSpPr>
                <a:spLocks noChangeArrowheads="1"/>
              </p:cNvSpPr>
              <p:nvPr/>
            </p:nvSpPr>
            <p:spPr bwMode="auto">
              <a:xfrm>
                <a:off x="2557" y="3073"/>
                <a:ext cx="19" cy="70"/>
              </a:xfrm>
              <a:prstGeom prst="rect">
                <a:avLst/>
              </a:prstGeom>
              <a:solidFill>
                <a:srgbClr val="00CA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88" name="Rectangle 490"/>
              <p:cNvSpPr>
                <a:spLocks noChangeArrowheads="1"/>
              </p:cNvSpPr>
              <p:nvPr/>
            </p:nvSpPr>
            <p:spPr bwMode="auto">
              <a:xfrm>
                <a:off x="2576" y="3073"/>
                <a:ext cx="16" cy="70"/>
              </a:xfrm>
              <a:prstGeom prst="rect">
                <a:avLst/>
              </a:prstGeom>
              <a:solidFill>
                <a:srgbClr val="00CA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89" name="Rectangle 491"/>
              <p:cNvSpPr>
                <a:spLocks noChangeArrowheads="1"/>
              </p:cNvSpPr>
              <p:nvPr/>
            </p:nvSpPr>
            <p:spPr bwMode="auto">
              <a:xfrm>
                <a:off x="2592" y="3073"/>
                <a:ext cx="18" cy="70"/>
              </a:xfrm>
              <a:prstGeom prst="rect">
                <a:avLst/>
              </a:prstGeom>
              <a:solidFill>
                <a:srgbClr val="00CA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90" name="Rectangle 492"/>
              <p:cNvSpPr>
                <a:spLocks noChangeArrowheads="1"/>
              </p:cNvSpPr>
              <p:nvPr/>
            </p:nvSpPr>
            <p:spPr bwMode="auto">
              <a:xfrm>
                <a:off x="2610" y="3073"/>
                <a:ext cx="16" cy="70"/>
              </a:xfrm>
              <a:prstGeom prst="rect">
                <a:avLst/>
              </a:prstGeom>
              <a:solidFill>
                <a:srgbClr val="00CBC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91" name="Rectangle 493"/>
              <p:cNvSpPr>
                <a:spLocks noChangeArrowheads="1"/>
              </p:cNvSpPr>
              <p:nvPr/>
            </p:nvSpPr>
            <p:spPr bwMode="auto">
              <a:xfrm>
                <a:off x="2626" y="3073"/>
                <a:ext cx="19" cy="70"/>
              </a:xfrm>
              <a:prstGeom prst="rect">
                <a:avLst/>
              </a:prstGeom>
              <a:solidFill>
                <a:srgbClr val="00CBC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92" name="Rectangle 494"/>
              <p:cNvSpPr>
                <a:spLocks noChangeArrowheads="1"/>
              </p:cNvSpPr>
              <p:nvPr/>
            </p:nvSpPr>
            <p:spPr bwMode="auto">
              <a:xfrm>
                <a:off x="2645" y="3073"/>
                <a:ext cx="16" cy="70"/>
              </a:xfrm>
              <a:prstGeom prst="rect">
                <a:avLst/>
              </a:prstGeom>
              <a:solidFill>
                <a:srgbClr val="00CBC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93" name="Rectangle 495"/>
              <p:cNvSpPr>
                <a:spLocks noChangeArrowheads="1"/>
              </p:cNvSpPr>
              <p:nvPr/>
            </p:nvSpPr>
            <p:spPr bwMode="auto">
              <a:xfrm>
                <a:off x="2661" y="3073"/>
                <a:ext cx="19" cy="70"/>
              </a:xfrm>
              <a:prstGeom prst="rect">
                <a:avLst/>
              </a:prstGeom>
              <a:solidFill>
                <a:srgbClr val="00CBC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94" name="Rectangle 496"/>
              <p:cNvSpPr>
                <a:spLocks noChangeArrowheads="1"/>
              </p:cNvSpPr>
              <p:nvPr/>
            </p:nvSpPr>
            <p:spPr bwMode="auto">
              <a:xfrm>
                <a:off x="2680" y="3073"/>
                <a:ext cx="16" cy="70"/>
              </a:xfrm>
              <a:prstGeom prst="rect">
                <a:avLst/>
              </a:prstGeom>
              <a:solidFill>
                <a:srgbClr val="00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95" name="Rectangle 497"/>
              <p:cNvSpPr>
                <a:spLocks noChangeArrowheads="1"/>
              </p:cNvSpPr>
              <p:nvPr/>
            </p:nvSpPr>
            <p:spPr bwMode="auto">
              <a:xfrm>
                <a:off x="2696" y="3073"/>
                <a:ext cx="16" cy="70"/>
              </a:xfrm>
              <a:prstGeom prst="rect">
                <a:avLst/>
              </a:prstGeom>
              <a:solidFill>
                <a:srgbClr val="00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96" name="Rectangle 498"/>
              <p:cNvSpPr>
                <a:spLocks noChangeArrowheads="1"/>
              </p:cNvSpPr>
              <p:nvPr/>
            </p:nvSpPr>
            <p:spPr bwMode="auto">
              <a:xfrm>
                <a:off x="2712" y="3073"/>
                <a:ext cx="19" cy="70"/>
              </a:xfrm>
              <a:prstGeom prst="rect">
                <a:avLst/>
              </a:prstGeom>
              <a:solidFill>
                <a:srgbClr val="00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97" name="Rectangle 499"/>
              <p:cNvSpPr>
                <a:spLocks noChangeArrowheads="1"/>
              </p:cNvSpPr>
              <p:nvPr/>
            </p:nvSpPr>
            <p:spPr bwMode="auto">
              <a:xfrm>
                <a:off x="2731" y="3073"/>
                <a:ext cx="16" cy="70"/>
              </a:xfrm>
              <a:prstGeom prst="rect">
                <a:avLst/>
              </a:prstGeom>
              <a:solidFill>
                <a:srgbClr val="00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98" name="Rectangle 500"/>
              <p:cNvSpPr>
                <a:spLocks noChangeArrowheads="1"/>
              </p:cNvSpPr>
              <p:nvPr/>
            </p:nvSpPr>
            <p:spPr bwMode="auto">
              <a:xfrm>
                <a:off x="2747" y="3073"/>
                <a:ext cx="19" cy="70"/>
              </a:xfrm>
              <a:prstGeom prst="rect">
                <a:avLst/>
              </a:prstGeom>
              <a:solidFill>
                <a:srgbClr val="00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299" name="Rectangle 501"/>
              <p:cNvSpPr>
                <a:spLocks noChangeArrowheads="1"/>
              </p:cNvSpPr>
              <p:nvPr/>
            </p:nvSpPr>
            <p:spPr bwMode="auto">
              <a:xfrm>
                <a:off x="2766" y="3073"/>
                <a:ext cx="16" cy="70"/>
              </a:xfrm>
              <a:prstGeom prst="rect">
                <a:avLst/>
              </a:prstGeom>
              <a:solidFill>
                <a:srgbClr val="00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00" name="Rectangle 502"/>
              <p:cNvSpPr>
                <a:spLocks noChangeArrowheads="1"/>
              </p:cNvSpPr>
              <p:nvPr/>
            </p:nvSpPr>
            <p:spPr bwMode="auto">
              <a:xfrm>
                <a:off x="2782" y="3073"/>
                <a:ext cx="19" cy="70"/>
              </a:xfrm>
              <a:prstGeom prst="rect">
                <a:avLst/>
              </a:prstGeom>
              <a:solidFill>
                <a:srgbClr val="00CDC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01" name="Rectangle 503"/>
              <p:cNvSpPr>
                <a:spLocks noChangeArrowheads="1"/>
              </p:cNvSpPr>
              <p:nvPr/>
            </p:nvSpPr>
            <p:spPr bwMode="auto">
              <a:xfrm>
                <a:off x="2801" y="3073"/>
                <a:ext cx="16" cy="70"/>
              </a:xfrm>
              <a:prstGeom prst="rect">
                <a:avLst/>
              </a:prstGeom>
              <a:solidFill>
                <a:srgbClr val="00CDC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02" name="Rectangle 504"/>
              <p:cNvSpPr>
                <a:spLocks noChangeArrowheads="1"/>
              </p:cNvSpPr>
              <p:nvPr/>
            </p:nvSpPr>
            <p:spPr bwMode="auto">
              <a:xfrm>
                <a:off x="2817" y="3073"/>
                <a:ext cx="19" cy="70"/>
              </a:xfrm>
              <a:prstGeom prst="rect">
                <a:avLst/>
              </a:prstGeom>
              <a:solidFill>
                <a:srgbClr val="00CDC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03" name="Rectangle 505"/>
              <p:cNvSpPr>
                <a:spLocks noChangeArrowheads="1"/>
              </p:cNvSpPr>
              <p:nvPr/>
            </p:nvSpPr>
            <p:spPr bwMode="auto">
              <a:xfrm>
                <a:off x="2836" y="3073"/>
                <a:ext cx="16" cy="70"/>
              </a:xfrm>
              <a:prstGeom prst="rect">
                <a:avLst/>
              </a:prstGeom>
              <a:solidFill>
                <a:srgbClr val="00CDC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04" name="Rectangle 506"/>
              <p:cNvSpPr>
                <a:spLocks noChangeArrowheads="1"/>
              </p:cNvSpPr>
              <p:nvPr/>
            </p:nvSpPr>
            <p:spPr bwMode="auto">
              <a:xfrm>
                <a:off x="2852" y="3073"/>
                <a:ext cx="19" cy="70"/>
              </a:xfrm>
              <a:prstGeom prst="rect">
                <a:avLst/>
              </a:prstGeom>
              <a:solidFill>
                <a:srgbClr val="00CDC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05" name="Rectangle 507"/>
              <p:cNvSpPr>
                <a:spLocks noChangeArrowheads="1"/>
              </p:cNvSpPr>
              <p:nvPr/>
            </p:nvSpPr>
            <p:spPr bwMode="auto">
              <a:xfrm>
                <a:off x="2871" y="3073"/>
                <a:ext cx="16" cy="70"/>
              </a:xfrm>
              <a:prstGeom prst="rect">
                <a:avLst/>
              </a:prstGeom>
              <a:solidFill>
                <a:srgbClr val="00CE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06" name="Rectangle 508"/>
              <p:cNvSpPr>
                <a:spLocks noChangeArrowheads="1"/>
              </p:cNvSpPr>
              <p:nvPr/>
            </p:nvSpPr>
            <p:spPr bwMode="auto">
              <a:xfrm>
                <a:off x="2887" y="3073"/>
                <a:ext cx="16" cy="70"/>
              </a:xfrm>
              <a:prstGeom prst="rect">
                <a:avLst/>
              </a:prstGeom>
              <a:solidFill>
                <a:srgbClr val="00CEC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07" name="Rectangle 509"/>
              <p:cNvSpPr>
                <a:spLocks noChangeArrowheads="1"/>
              </p:cNvSpPr>
              <p:nvPr/>
            </p:nvSpPr>
            <p:spPr bwMode="auto">
              <a:xfrm>
                <a:off x="2903" y="3073"/>
                <a:ext cx="19" cy="70"/>
              </a:xfrm>
              <a:prstGeom prst="rect">
                <a:avLst/>
              </a:prstGeom>
              <a:solidFill>
                <a:srgbClr val="00CDC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08" name="Rectangle 510"/>
              <p:cNvSpPr>
                <a:spLocks noChangeArrowheads="1"/>
              </p:cNvSpPr>
              <p:nvPr/>
            </p:nvSpPr>
            <p:spPr bwMode="auto">
              <a:xfrm>
                <a:off x="2922" y="3073"/>
                <a:ext cx="16" cy="70"/>
              </a:xfrm>
              <a:prstGeom prst="rect">
                <a:avLst/>
              </a:prstGeom>
              <a:solidFill>
                <a:srgbClr val="00CDC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09" name="Rectangle 511"/>
              <p:cNvSpPr>
                <a:spLocks noChangeArrowheads="1"/>
              </p:cNvSpPr>
              <p:nvPr/>
            </p:nvSpPr>
            <p:spPr bwMode="auto">
              <a:xfrm>
                <a:off x="2938" y="3073"/>
                <a:ext cx="18" cy="70"/>
              </a:xfrm>
              <a:prstGeom prst="rect">
                <a:avLst/>
              </a:prstGeom>
              <a:solidFill>
                <a:srgbClr val="00CDC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10" name="Rectangle 512"/>
              <p:cNvSpPr>
                <a:spLocks noChangeArrowheads="1"/>
              </p:cNvSpPr>
              <p:nvPr/>
            </p:nvSpPr>
            <p:spPr bwMode="auto">
              <a:xfrm>
                <a:off x="2956" y="3073"/>
                <a:ext cx="17" cy="70"/>
              </a:xfrm>
              <a:prstGeom prst="rect">
                <a:avLst/>
              </a:prstGeom>
              <a:solidFill>
                <a:srgbClr val="00CDC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11" name="Rectangle 513"/>
              <p:cNvSpPr>
                <a:spLocks noChangeArrowheads="1"/>
              </p:cNvSpPr>
              <p:nvPr/>
            </p:nvSpPr>
            <p:spPr bwMode="auto">
              <a:xfrm>
                <a:off x="2973" y="3073"/>
                <a:ext cx="18" cy="70"/>
              </a:xfrm>
              <a:prstGeom prst="rect">
                <a:avLst/>
              </a:prstGeom>
              <a:solidFill>
                <a:srgbClr val="00CDC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12" name="Rectangle 514"/>
              <p:cNvSpPr>
                <a:spLocks noChangeArrowheads="1"/>
              </p:cNvSpPr>
              <p:nvPr/>
            </p:nvSpPr>
            <p:spPr bwMode="auto">
              <a:xfrm>
                <a:off x="2991" y="3073"/>
                <a:ext cx="16" cy="70"/>
              </a:xfrm>
              <a:prstGeom prst="rect">
                <a:avLst/>
              </a:prstGeom>
              <a:solidFill>
                <a:srgbClr val="00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13" name="Rectangle 515"/>
              <p:cNvSpPr>
                <a:spLocks noChangeArrowheads="1"/>
              </p:cNvSpPr>
              <p:nvPr/>
            </p:nvSpPr>
            <p:spPr bwMode="auto">
              <a:xfrm>
                <a:off x="3007" y="3073"/>
                <a:ext cx="19" cy="70"/>
              </a:xfrm>
              <a:prstGeom prst="rect">
                <a:avLst/>
              </a:prstGeom>
              <a:solidFill>
                <a:srgbClr val="00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14" name="Rectangle 516"/>
              <p:cNvSpPr>
                <a:spLocks noChangeArrowheads="1"/>
              </p:cNvSpPr>
              <p:nvPr/>
            </p:nvSpPr>
            <p:spPr bwMode="auto">
              <a:xfrm>
                <a:off x="3026" y="3073"/>
                <a:ext cx="16" cy="70"/>
              </a:xfrm>
              <a:prstGeom prst="rect">
                <a:avLst/>
              </a:prstGeom>
              <a:solidFill>
                <a:srgbClr val="00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15" name="Rectangle 517"/>
              <p:cNvSpPr>
                <a:spLocks noChangeArrowheads="1"/>
              </p:cNvSpPr>
              <p:nvPr/>
            </p:nvSpPr>
            <p:spPr bwMode="auto">
              <a:xfrm>
                <a:off x="3042" y="3073"/>
                <a:ext cx="19" cy="70"/>
              </a:xfrm>
              <a:prstGeom prst="rect">
                <a:avLst/>
              </a:prstGeom>
              <a:solidFill>
                <a:srgbClr val="00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16" name="Rectangle 518"/>
              <p:cNvSpPr>
                <a:spLocks noChangeArrowheads="1"/>
              </p:cNvSpPr>
              <p:nvPr/>
            </p:nvSpPr>
            <p:spPr bwMode="auto">
              <a:xfrm>
                <a:off x="3061" y="3073"/>
                <a:ext cx="16" cy="70"/>
              </a:xfrm>
              <a:prstGeom prst="rect">
                <a:avLst/>
              </a:prstGeom>
              <a:solidFill>
                <a:srgbClr val="00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17" name="Rectangle 519"/>
              <p:cNvSpPr>
                <a:spLocks noChangeArrowheads="1"/>
              </p:cNvSpPr>
              <p:nvPr/>
            </p:nvSpPr>
            <p:spPr bwMode="auto">
              <a:xfrm>
                <a:off x="3077" y="3073"/>
                <a:ext cx="16" cy="70"/>
              </a:xfrm>
              <a:prstGeom prst="rect">
                <a:avLst/>
              </a:prstGeom>
              <a:solidFill>
                <a:srgbClr val="00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18" name="Rectangle 520"/>
              <p:cNvSpPr>
                <a:spLocks noChangeArrowheads="1"/>
              </p:cNvSpPr>
              <p:nvPr/>
            </p:nvSpPr>
            <p:spPr bwMode="auto">
              <a:xfrm>
                <a:off x="3093" y="3073"/>
                <a:ext cx="19" cy="70"/>
              </a:xfrm>
              <a:prstGeom prst="rect">
                <a:avLst/>
              </a:prstGeom>
              <a:solidFill>
                <a:srgbClr val="00CBC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19" name="Rectangle 521"/>
              <p:cNvSpPr>
                <a:spLocks noChangeArrowheads="1"/>
              </p:cNvSpPr>
              <p:nvPr/>
            </p:nvSpPr>
            <p:spPr bwMode="auto">
              <a:xfrm>
                <a:off x="3112" y="3073"/>
                <a:ext cx="16" cy="70"/>
              </a:xfrm>
              <a:prstGeom prst="rect">
                <a:avLst/>
              </a:prstGeom>
              <a:solidFill>
                <a:srgbClr val="00CBC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20" name="Rectangle 522"/>
              <p:cNvSpPr>
                <a:spLocks noChangeArrowheads="1"/>
              </p:cNvSpPr>
              <p:nvPr/>
            </p:nvSpPr>
            <p:spPr bwMode="auto">
              <a:xfrm>
                <a:off x="3128" y="3073"/>
                <a:ext cx="19" cy="70"/>
              </a:xfrm>
              <a:prstGeom prst="rect">
                <a:avLst/>
              </a:prstGeom>
              <a:solidFill>
                <a:srgbClr val="00CBC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21" name="Rectangle 523"/>
              <p:cNvSpPr>
                <a:spLocks noChangeArrowheads="1"/>
              </p:cNvSpPr>
              <p:nvPr/>
            </p:nvSpPr>
            <p:spPr bwMode="auto">
              <a:xfrm>
                <a:off x="3147" y="3073"/>
                <a:ext cx="16" cy="70"/>
              </a:xfrm>
              <a:prstGeom prst="rect">
                <a:avLst/>
              </a:prstGeom>
              <a:solidFill>
                <a:srgbClr val="00CBC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22" name="Rectangle 524"/>
              <p:cNvSpPr>
                <a:spLocks noChangeArrowheads="1"/>
              </p:cNvSpPr>
              <p:nvPr/>
            </p:nvSpPr>
            <p:spPr bwMode="auto">
              <a:xfrm>
                <a:off x="3163" y="3073"/>
                <a:ext cx="19" cy="70"/>
              </a:xfrm>
              <a:prstGeom prst="rect">
                <a:avLst/>
              </a:prstGeom>
              <a:solidFill>
                <a:srgbClr val="00CA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23" name="Rectangle 525"/>
              <p:cNvSpPr>
                <a:spLocks noChangeArrowheads="1"/>
              </p:cNvSpPr>
              <p:nvPr/>
            </p:nvSpPr>
            <p:spPr bwMode="auto">
              <a:xfrm>
                <a:off x="3182" y="3073"/>
                <a:ext cx="16" cy="70"/>
              </a:xfrm>
              <a:prstGeom prst="rect">
                <a:avLst/>
              </a:prstGeom>
              <a:solidFill>
                <a:srgbClr val="00CA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24" name="Rectangle 526"/>
              <p:cNvSpPr>
                <a:spLocks noChangeArrowheads="1"/>
              </p:cNvSpPr>
              <p:nvPr/>
            </p:nvSpPr>
            <p:spPr bwMode="auto">
              <a:xfrm>
                <a:off x="3198" y="3073"/>
                <a:ext cx="19" cy="70"/>
              </a:xfrm>
              <a:prstGeom prst="rect">
                <a:avLst/>
              </a:prstGeom>
              <a:solidFill>
                <a:srgbClr val="00CAC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25" name="Rectangle 527"/>
              <p:cNvSpPr>
                <a:spLocks noChangeArrowheads="1"/>
              </p:cNvSpPr>
              <p:nvPr/>
            </p:nvSpPr>
            <p:spPr bwMode="auto">
              <a:xfrm>
                <a:off x="3217" y="3073"/>
                <a:ext cx="16" cy="70"/>
              </a:xfrm>
              <a:prstGeom prst="rect">
                <a:avLst/>
              </a:prstGeom>
              <a:solidFill>
                <a:srgbClr val="00C9C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26" name="Rectangle 528"/>
              <p:cNvSpPr>
                <a:spLocks noChangeArrowheads="1"/>
              </p:cNvSpPr>
              <p:nvPr/>
            </p:nvSpPr>
            <p:spPr bwMode="auto">
              <a:xfrm>
                <a:off x="3233" y="3073"/>
                <a:ext cx="19" cy="70"/>
              </a:xfrm>
              <a:prstGeom prst="rect">
                <a:avLst/>
              </a:prstGeom>
              <a:solidFill>
                <a:srgbClr val="00C9C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27" name="Rectangle 529"/>
              <p:cNvSpPr>
                <a:spLocks noChangeArrowheads="1"/>
              </p:cNvSpPr>
              <p:nvPr/>
            </p:nvSpPr>
            <p:spPr bwMode="auto">
              <a:xfrm>
                <a:off x="3252" y="3073"/>
                <a:ext cx="16" cy="70"/>
              </a:xfrm>
              <a:prstGeom prst="rect">
                <a:avLst/>
              </a:prstGeom>
              <a:solidFill>
                <a:srgbClr val="00C9C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28" name="Rectangle 530"/>
              <p:cNvSpPr>
                <a:spLocks noChangeArrowheads="1"/>
              </p:cNvSpPr>
              <p:nvPr/>
            </p:nvSpPr>
            <p:spPr bwMode="auto">
              <a:xfrm>
                <a:off x="3268" y="3073"/>
                <a:ext cx="18" cy="70"/>
              </a:xfrm>
              <a:prstGeom prst="rect">
                <a:avLst/>
              </a:prstGeom>
              <a:solidFill>
                <a:srgbClr val="00C8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29" name="Rectangle 531"/>
              <p:cNvSpPr>
                <a:spLocks noChangeArrowheads="1"/>
              </p:cNvSpPr>
              <p:nvPr/>
            </p:nvSpPr>
            <p:spPr bwMode="auto">
              <a:xfrm>
                <a:off x="3286" y="3073"/>
                <a:ext cx="17" cy="70"/>
              </a:xfrm>
              <a:prstGeom prst="rect">
                <a:avLst/>
              </a:prstGeom>
              <a:solidFill>
                <a:srgbClr val="00C8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30" name="Rectangle 532"/>
              <p:cNvSpPr>
                <a:spLocks noChangeArrowheads="1"/>
              </p:cNvSpPr>
              <p:nvPr/>
            </p:nvSpPr>
            <p:spPr bwMode="auto">
              <a:xfrm>
                <a:off x="3303" y="3073"/>
                <a:ext cx="16" cy="70"/>
              </a:xfrm>
              <a:prstGeom prst="rect">
                <a:avLst/>
              </a:prstGeom>
              <a:solidFill>
                <a:srgbClr val="00C8C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31" name="Rectangle 533"/>
              <p:cNvSpPr>
                <a:spLocks noChangeArrowheads="1"/>
              </p:cNvSpPr>
              <p:nvPr/>
            </p:nvSpPr>
            <p:spPr bwMode="auto">
              <a:xfrm>
                <a:off x="3319" y="3073"/>
                <a:ext cx="18" cy="70"/>
              </a:xfrm>
              <a:prstGeom prst="rect">
                <a:avLst/>
              </a:prstGeom>
              <a:solidFill>
                <a:srgbClr val="00C7C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32" name="Rectangle 534"/>
              <p:cNvSpPr>
                <a:spLocks noChangeArrowheads="1"/>
              </p:cNvSpPr>
              <p:nvPr/>
            </p:nvSpPr>
            <p:spPr bwMode="auto">
              <a:xfrm>
                <a:off x="3337" y="3073"/>
                <a:ext cx="17" cy="70"/>
              </a:xfrm>
              <a:prstGeom prst="rect">
                <a:avLst/>
              </a:prstGeom>
              <a:solidFill>
                <a:srgbClr val="00C7C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33" name="Rectangle 535"/>
              <p:cNvSpPr>
                <a:spLocks noChangeArrowheads="1"/>
              </p:cNvSpPr>
              <p:nvPr/>
            </p:nvSpPr>
            <p:spPr bwMode="auto">
              <a:xfrm>
                <a:off x="3354" y="3073"/>
                <a:ext cx="18" cy="70"/>
              </a:xfrm>
              <a:prstGeom prst="rect">
                <a:avLst/>
              </a:prstGeom>
              <a:solidFill>
                <a:srgbClr val="00C6C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34" name="Rectangle 536"/>
              <p:cNvSpPr>
                <a:spLocks noChangeArrowheads="1"/>
              </p:cNvSpPr>
              <p:nvPr/>
            </p:nvSpPr>
            <p:spPr bwMode="auto">
              <a:xfrm>
                <a:off x="3372" y="3073"/>
                <a:ext cx="16" cy="70"/>
              </a:xfrm>
              <a:prstGeom prst="rect">
                <a:avLst/>
              </a:prstGeom>
              <a:solidFill>
                <a:srgbClr val="00C6C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35" name="Rectangle 537"/>
              <p:cNvSpPr>
                <a:spLocks noChangeArrowheads="1"/>
              </p:cNvSpPr>
              <p:nvPr/>
            </p:nvSpPr>
            <p:spPr bwMode="auto">
              <a:xfrm>
                <a:off x="3388" y="3073"/>
                <a:ext cx="19" cy="70"/>
              </a:xfrm>
              <a:prstGeom prst="rect">
                <a:avLst/>
              </a:prstGeom>
              <a:solidFill>
                <a:srgbClr val="00C6C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36" name="Rectangle 538"/>
              <p:cNvSpPr>
                <a:spLocks noChangeArrowheads="1"/>
              </p:cNvSpPr>
              <p:nvPr/>
            </p:nvSpPr>
            <p:spPr bwMode="auto">
              <a:xfrm>
                <a:off x="3407" y="3073"/>
                <a:ext cx="16" cy="70"/>
              </a:xfrm>
              <a:prstGeom prst="rect">
                <a:avLst/>
              </a:prstGeom>
              <a:solidFill>
                <a:srgbClr val="00C5C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37" name="Rectangle 539"/>
              <p:cNvSpPr>
                <a:spLocks noChangeArrowheads="1"/>
              </p:cNvSpPr>
              <p:nvPr/>
            </p:nvSpPr>
            <p:spPr bwMode="auto">
              <a:xfrm>
                <a:off x="3423" y="3073"/>
                <a:ext cx="19" cy="70"/>
              </a:xfrm>
              <a:prstGeom prst="rect">
                <a:avLst/>
              </a:prstGeom>
              <a:solidFill>
                <a:srgbClr val="00C5C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38" name="Rectangle 540"/>
              <p:cNvSpPr>
                <a:spLocks noChangeArrowheads="1"/>
              </p:cNvSpPr>
              <p:nvPr/>
            </p:nvSpPr>
            <p:spPr bwMode="auto">
              <a:xfrm>
                <a:off x="3442" y="3073"/>
                <a:ext cx="16" cy="70"/>
              </a:xfrm>
              <a:prstGeom prst="rect">
                <a:avLst/>
              </a:prstGeom>
              <a:solidFill>
                <a:srgbClr val="00C4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  <p:sp>
            <p:nvSpPr>
              <p:cNvPr id="339" name="Rectangle 541"/>
              <p:cNvSpPr>
                <a:spLocks noChangeArrowheads="1"/>
              </p:cNvSpPr>
              <p:nvPr/>
            </p:nvSpPr>
            <p:spPr bwMode="auto">
              <a:xfrm>
                <a:off x="3458" y="3073"/>
                <a:ext cx="19" cy="70"/>
              </a:xfrm>
              <a:prstGeom prst="rect">
                <a:avLst/>
              </a:prstGeom>
              <a:solidFill>
                <a:srgbClr val="00C4C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endParaRPr lang="it-IT" b="0"/>
              </a:p>
            </p:txBody>
          </p:sp>
        </p:grpSp>
        <p:sp>
          <p:nvSpPr>
            <p:cNvPr id="8" name="Rectangle 542"/>
            <p:cNvSpPr>
              <a:spLocks noChangeArrowheads="1"/>
            </p:cNvSpPr>
            <p:nvPr/>
          </p:nvSpPr>
          <p:spPr bwMode="auto">
            <a:xfrm>
              <a:off x="3477" y="3073"/>
              <a:ext cx="16" cy="70"/>
            </a:xfrm>
            <a:prstGeom prst="rect">
              <a:avLst/>
            </a:prstGeom>
            <a:solidFill>
              <a:srgbClr val="00C3C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9" name="Rectangle 543"/>
            <p:cNvSpPr>
              <a:spLocks noChangeArrowheads="1"/>
            </p:cNvSpPr>
            <p:nvPr/>
          </p:nvSpPr>
          <p:spPr bwMode="auto">
            <a:xfrm>
              <a:off x="3493" y="3073"/>
              <a:ext cx="16" cy="70"/>
            </a:xfrm>
            <a:prstGeom prst="rect">
              <a:avLst/>
            </a:prstGeom>
            <a:solidFill>
              <a:srgbClr val="00C3C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0" name="Rectangle 544"/>
            <p:cNvSpPr>
              <a:spLocks noChangeArrowheads="1"/>
            </p:cNvSpPr>
            <p:nvPr/>
          </p:nvSpPr>
          <p:spPr bwMode="auto">
            <a:xfrm>
              <a:off x="3509" y="3073"/>
              <a:ext cx="19" cy="70"/>
            </a:xfrm>
            <a:prstGeom prst="rect">
              <a:avLst/>
            </a:prstGeom>
            <a:solidFill>
              <a:srgbClr val="00C2C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1" name="Rectangle 545"/>
            <p:cNvSpPr>
              <a:spLocks noChangeArrowheads="1"/>
            </p:cNvSpPr>
            <p:nvPr/>
          </p:nvSpPr>
          <p:spPr bwMode="auto">
            <a:xfrm>
              <a:off x="3528" y="3073"/>
              <a:ext cx="16" cy="70"/>
            </a:xfrm>
            <a:prstGeom prst="rect">
              <a:avLst/>
            </a:prstGeom>
            <a:solidFill>
              <a:srgbClr val="00C2C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2" name="Rectangle 546"/>
            <p:cNvSpPr>
              <a:spLocks noChangeArrowheads="1"/>
            </p:cNvSpPr>
            <p:nvPr/>
          </p:nvSpPr>
          <p:spPr bwMode="auto">
            <a:xfrm>
              <a:off x="3544" y="3073"/>
              <a:ext cx="19" cy="70"/>
            </a:xfrm>
            <a:prstGeom prst="rect">
              <a:avLst/>
            </a:prstGeom>
            <a:solidFill>
              <a:srgbClr val="00C1C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3" name="Rectangle 547"/>
            <p:cNvSpPr>
              <a:spLocks noChangeArrowheads="1"/>
            </p:cNvSpPr>
            <p:nvPr/>
          </p:nvSpPr>
          <p:spPr bwMode="auto">
            <a:xfrm>
              <a:off x="3563" y="3073"/>
              <a:ext cx="16" cy="70"/>
            </a:xfrm>
            <a:prstGeom prst="rect">
              <a:avLst/>
            </a:prstGeom>
            <a:solidFill>
              <a:srgbClr val="0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4" name="Rectangle 548"/>
            <p:cNvSpPr>
              <a:spLocks noChangeArrowheads="1"/>
            </p:cNvSpPr>
            <p:nvPr/>
          </p:nvSpPr>
          <p:spPr bwMode="auto">
            <a:xfrm>
              <a:off x="3579" y="3073"/>
              <a:ext cx="19" cy="70"/>
            </a:xfrm>
            <a:prstGeom prst="rect">
              <a:avLst/>
            </a:prstGeom>
            <a:solidFill>
              <a:srgbClr val="0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5" name="Rectangle 549"/>
            <p:cNvSpPr>
              <a:spLocks noChangeArrowheads="1"/>
            </p:cNvSpPr>
            <p:nvPr/>
          </p:nvSpPr>
          <p:spPr bwMode="auto">
            <a:xfrm>
              <a:off x="3598" y="3073"/>
              <a:ext cx="16" cy="70"/>
            </a:xfrm>
            <a:prstGeom prst="rect">
              <a:avLst/>
            </a:prstGeom>
            <a:solidFill>
              <a:srgbClr val="00BFB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6" name="Rectangle 550"/>
            <p:cNvSpPr>
              <a:spLocks noChangeArrowheads="1"/>
            </p:cNvSpPr>
            <p:nvPr/>
          </p:nvSpPr>
          <p:spPr bwMode="auto">
            <a:xfrm>
              <a:off x="3614" y="3073"/>
              <a:ext cx="19" cy="70"/>
            </a:xfrm>
            <a:prstGeom prst="rect">
              <a:avLst/>
            </a:prstGeom>
            <a:solidFill>
              <a:srgbClr val="00BEB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7" name="Rectangle 551"/>
            <p:cNvSpPr>
              <a:spLocks noChangeArrowheads="1"/>
            </p:cNvSpPr>
            <p:nvPr/>
          </p:nvSpPr>
          <p:spPr bwMode="auto">
            <a:xfrm>
              <a:off x="3633" y="3073"/>
              <a:ext cx="16" cy="70"/>
            </a:xfrm>
            <a:prstGeom prst="rect">
              <a:avLst/>
            </a:prstGeom>
            <a:solidFill>
              <a:srgbClr val="00BDB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8" name="Rectangle 552"/>
            <p:cNvSpPr>
              <a:spLocks noChangeArrowheads="1"/>
            </p:cNvSpPr>
            <p:nvPr/>
          </p:nvSpPr>
          <p:spPr bwMode="auto">
            <a:xfrm>
              <a:off x="3649" y="3073"/>
              <a:ext cx="18" cy="70"/>
            </a:xfrm>
            <a:prstGeom prst="rect">
              <a:avLst/>
            </a:prstGeom>
            <a:solidFill>
              <a:srgbClr val="00BDB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9" name="Rectangle 553"/>
            <p:cNvSpPr>
              <a:spLocks noChangeArrowheads="1"/>
            </p:cNvSpPr>
            <p:nvPr/>
          </p:nvSpPr>
          <p:spPr bwMode="auto">
            <a:xfrm>
              <a:off x="3667" y="3073"/>
              <a:ext cx="17" cy="70"/>
            </a:xfrm>
            <a:prstGeom prst="rect">
              <a:avLst/>
            </a:prstGeom>
            <a:solidFill>
              <a:srgbClr val="00BCB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20" name="Rectangle 554"/>
            <p:cNvSpPr>
              <a:spLocks noChangeArrowheads="1"/>
            </p:cNvSpPr>
            <p:nvPr/>
          </p:nvSpPr>
          <p:spPr bwMode="auto">
            <a:xfrm>
              <a:off x="3684" y="3073"/>
              <a:ext cx="18" cy="70"/>
            </a:xfrm>
            <a:prstGeom prst="rect">
              <a:avLst/>
            </a:prstGeom>
            <a:solidFill>
              <a:srgbClr val="00BCB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21" name="Rectangle 555"/>
            <p:cNvSpPr>
              <a:spLocks noChangeArrowheads="1"/>
            </p:cNvSpPr>
            <p:nvPr/>
          </p:nvSpPr>
          <p:spPr bwMode="auto">
            <a:xfrm>
              <a:off x="3702" y="3073"/>
              <a:ext cx="16" cy="70"/>
            </a:xfrm>
            <a:prstGeom prst="rect">
              <a:avLst/>
            </a:prstGeom>
            <a:solidFill>
              <a:srgbClr val="00BB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22" name="Rectangle 556"/>
            <p:cNvSpPr>
              <a:spLocks noChangeArrowheads="1"/>
            </p:cNvSpPr>
            <p:nvPr/>
          </p:nvSpPr>
          <p:spPr bwMode="auto">
            <a:xfrm>
              <a:off x="3718" y="3073"/>
              <a:ext cx="16" cy="70"/>
            </a:xfrm>
            <a:prstGeom prst="rect">
              <a:avLst/>
            </a:prstGeom>
            <a:solidFill>
              <a:srgbClr val="00BAB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23" name="Rectangle 557"/>
            <p:cNvSpPr>
              <a:spLocks noChangeArrowheads="1"/>
            </p:cNvSpPr>
            <p:nvPr/>
          </p:nvSpPr>
          <p:spPr bwMode="auto">
            <a:xfrm>
              <a:off x="3734" y="3073"/>
              <a:ext cx="19" cy="70"/>
            </a:xfrm>
            <a:prstGeom prst="rect">
              <a:avLst/>
            </a:prstGeom>
            <a:solidFill>
              <a:srgbClr val="00B9B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24" name="Rectangle 558"/>
            <p:cNvSpPr>
              <a:spLocks noChangeArrowheads="1"/>
            </p:cNvSpPr>
            <p:nvPr/>
          </p:nvSpPr>
          <p:spPr bwMode="auto">
            <a:xfrm>
              <a:off x="3753" y="3073"/>
              <a:ext cx="16" cy="70"/>
            </a:xfrm>
            <a:prstGeom prst="rect">
              <a:avLst/>
            </a:prstGeom>
            <a:solidFill>
              <a:srgbClr val="00B9B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25" name="Rectangle 559"/>
            <p:cNvSpPr>
              <a:spLocks noChangeArrowheads="1"/>
            </p:cNvSpPr>
            <p:nvPr/>
          </p:nvSpPr>
          <p:spPr bwMode="auto">
            <a:xfrm>
              <a:off x="3769" y="3073"/>
              <a:ext cx="19" cy="70"/>
            </a:xfrm>
            <a:prstGeom prst="rect">
              <a:avLst/>
            </a:prstGeom>
            <a:solidFill>
              <a:srgbClr val="00B8B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26" name="Rectangle 560"/>
            <p:cNvSpPr>
              <a:spLocks noChangeArrowheads="1"/>
            </p:cNvSpPr>
            <p:nvPr/>
          </p:nvSpPr>
          <p:spPr bwMode="auto">
            <a:xfrm>
              <a:off x="3788" y="3073"/>
              <a:ext cx="16" cy="70"/>
            </a:xfrm>
            <a:prstGeom prst="rect">
              <a:avLst/>
            </a:prstGeom>
            <a:solidFill>
              <a:srgbClr val="00B7B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27" name="Rectangle 561"/>
            <p:cNvSpPr>
              <a:spLocks noChangeArrowheads="1"/>
            </p:cNvSpPr>
            <p:nvPr/>
          </p:nvSpPr>
          <p:spPr bwMode="auto">
            <a:xfrm>
              <a:off x="3804" y="3073"/>
              <a:ext cx="19" cy="70"/>
            </a:xfrm>
            <a:prstGeom prst="rect">
              <a:avLst/>
            </a:prstGeom>
            <a:solidFill>
              <a:srgbClr val="00B6B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28" name="Rectangle 562"/>
            <p:cNvSpPr>
              <a:spLocks noChangeArrowheads="1"/>
            </p:cNvSpPr>
            <p:nvPr/>
          </p:nvSpPr>
          <p:spPr bwMode="auto">
            <a:xfrm>
              <a:off x="3823" y="3073"/>
              <a:ext cx="16" cy="70"/>
            </a:xfrm>
            <a:prstGeom prst="rect">
              <a:avLst/>
            </a:prstGeom>
            <a:solidFill>
              <a:srgbClr val="00B5B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29" name="Rectangle 563"/>
            <p:cNvSpPr>
              <a:spLocks noChangeArrowheads="1"/>
            </p:cNvSpPr>
            <p:nvPr/>
          </p:nvSpPr>
          <p:spPr bwMode="auto">
            <a:xfrm>
              <a:off x="3839" y="3073"/>
              <a:ext cx="19" cy="70"/>
            </a:xfrm>
            <a:prstGeom prst="rect">
              <a:avLst/>
            </a:prstGeom>
            <a:solidFill>
              <a:srgbClr val="00B4B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30" name="Rectangle 564"/>
            <p:cNvSpPr>
              <a:spLocks noChangeArrowheads="1"/>
            </p:cNvSpPr>
            <p:nvPr/>
          </p:nvSpPr>
          <p:spPr bwMode="auto">
            <a:xfrm>
              <a:off x="3858" y="3073"/>
              <a:ext cx="16" cy="70"/>
            </a:xfrm>
            <a:prstGeom prst="rect">
              <a:avLst/>
            </a:prstGeom>
            <a:solidFill>
              <a:srgbClr val="00B3B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31" name="Rectangle 565"/>
            <p:cNvSpPr>
              <a:spLocks noChangeArrowheads="1"/>
            </p:cNvSpPr>
            <p:nvPr/>
          </p:nvSpPr>
          <p:spPr bwMode="auto">
            <a:xfrm>
              <a:off x="3874" y="3073"/>
              <a:ext cx="19" cy="70"/>
            </a:xfrm>
            <a:prstGeom prst="rect">
              <a:avLst/>
            </a:prstGeom>
            <a:solidFill>
              <a:srgbClr val="00B2B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32" name="Rectangle 566"/>
            <p:cNvSpPr>
              <a:spLocks noChangeArrowheads="1"/>
            </p:cNvSpPr>
            <p:nvPr/>
          </p:nvSpPr>
          <p:spPr bwMode="auto">
            <a:xfrm>
              <a:off x="3893" y="3073"/>
              <a:ext cx="16" cy="70"/>
            </a:xfrm>
            <a:prstGeom prst="rect">
              <a:avLst/>
            </a:prstGeom>
            <a:solidFill>
              <a:srgbClr val="00B1B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33" name="Rectangle 567"/>
            <p:cNvSpPr>
              <a:spLocks noChangeArrowheads="1"/>
            </p:cNvSpPr>
            <p:nvPr/>
          </p:nvSpPr>
          <p:spPr bwMode="auto">
            <a:xfrm>
              <a:off x="3909" y="3073"/>
              <a:ext cx="16" cy="70"/>
            </a:xfrm>
            <a:prstGeom prst="rect">
              <a:avLst/>
            </a:prstGeom>
            <a:solidFill>
              <a:srgbClr val="00B0B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34" name="Rectangle 568"/>
            <p:cNvSpPr>
              <a:spLocks noChangeArrowheads="1"/>
            </p:cNvSpPr>
            <p:nvPr/>
          </p:nvSpPr>
          <p:spPr bwMode="auto">
            <a:xfrm>
              <a:off x="3925" y="3073"/>
              <a:ext cx="19" cy="70"/>
            </a:xfrm>
            <a:prstGeom prst="rect">
              <a:avLst/>
            </a:prstGeom>
            <a:solidFill>
              <a:srgbClr val="00AFA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35" name="Rectangle 569"/>
            <p:cNvSpPr>
              <a:spLocks noChangeArrowheads="1"/>
            </p:cNvSpPr>
            <p:nvPr/>
          </p:nvSpPr>
          <p:spPr bwMode="auto">
            <a:xfrm>
              <a:off x="3944" y="3073"/>
              <a:ext cx="16" cy="70"/>
            </a:xfrm>
            <a:prstGeom prst="rect">
              <a:avLst/>
            </a:prstGeom>
            <a:solidFill>
              <a:srgbClr val="00AEA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36" name="Rectangle 570"/>
            <p:cNvSpPr>
              <a:spLocks noChangeArrowheads="1"/>
            </p:cNvSpPr>
            <p:nvPr/>
          </p:nvSpPr>
          <p:spPr bwMode="auto">
            <a:xfrm>
              <a:off x="3960" y="3073"/>
              <a:ext cx="19" cy="70"/>
            </a:xfrm>
            <a:prstGeom prst="rect">
              <a:avLst/>
            </a:prstGeom>
            <a:solidFill>
              <a:srgbClr val="00ADA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37" name="Rectangle 571"/>
            <p:cNvSpPr>
              <a:spLocks noChangeArrowheads="1"/>
            </p:cNvSpPr>
            <p:nvPr/>
          </p:nvSpPr>
          <p:spPr bwMode="auto">
            <a:xfrm>
              <a:off x="3979" y="3073"/>
              <a:ext cx="16" cy="70"/>
            </a:xfrm>
            <a:prstGeom prst="rect">
              <a:avLst/>
            </a:prstGeom>
            <a:solidFill>
              <a:srgbClr val="00ACA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38" name="Rectangle 572"/>
            <p:cNvSpPr>
              <a:spLocks noChangeArrowheads="1"/>
            </p:cNvSpPr>
            <p:nvPr/>
          </p:nvSpPr>
          <p:spPr bwMode="auto">
            <a:xfrm>
              <a:off x="3995" y="3073"/>
              <a:ext cx="18" cy="70"/>
            </a:xfrm>
            <a:prstGeom prst="rect">
              <a:avLst/>
            </a:prstGeom>
            <a:solidFill>
              <a:srgbClr val="00ABA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39" name="Rectangle 573"/>
            <p:cNvSpPr>
              <a:spLocks noChangeArrowheads="1"/>
            </p:cNvSpPr>
            <p:nvPr/>
          </p:nvSpPr>
          <p:spPr bwMode="auto">
            <a:xfrm>
              <a:off x="4013" y="3073"/>
              <a:ext cx="17" cy="70"/>
            </a:xfrm>
            <a:prstGeom prst="rect">
              <a:avLst/>
            </a:prstGeom>
            <a:solidFill>
              <a:srgbClr val="00AA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40" name="Rectangle 574"/>
            <p:cNvSpPr>
              <a:spLocks noChangeArrowheads="1"/>
            </p:cNvSpPr>
            <p:nvPr/>
          </p:nvSpPr>
          <p:spPr bwMode="auto">
            <a:xfrm>
              <a:off x="4030" y="3073"/>
              <a:ext cx="18" cy="70"/>
            </a:xfrm>
            <a:prstGeom prst="rect">
              <a:avLst/>
            </a:prstGeom>
            <a:solidFill>
              <a:srgbClr val="00A9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41" name="Rectangle 575"/>
            <p:cNvSpPr>
              <a:spLocks noChangeArrowheads="1"/>
            </p:cNvSpPr>
            <p:nvPr/>
          </p:nvSpPr>
          <p:spPr bwMode="auto">
            <a:xfrm>
              <a:off x="4048" y="3073"/>
              <a:ext cx="16" cy="70"/>
            </a:xfrm>
            <a:prstGeom prst="rect">
              <a:avLst/>
            </a:prstGeom>
            <a:solidFill>
              <a:srgbClr val="00A7A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42" name="Rectangle 576"/>
            <p:cNvSpPr>
              <a:spLocks noChangeArrowheads="1"/>
            </p:cNvSpPr>
            <p:nvPr/>
          </p:nvSpPr>
          <p:spPr bwMode="auto">
            <a:xfrm>
              <a:off x="4064" y="3073"/>
              <a:ext cx="19" cy="70"/>
            </a:xfrm>
            <a:prstGeom prst="rect">
              <a:avLst/>
            </a:prstGeom>
            <a:solidFill>
              <a:srgbClr val="00A7A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43" name="Rectangle 577"/>
            <p:cNvSpPr>
              <a:spLocks noChangeArrowheads="1"/>
            </p:cNvSpPr>
            <p:nvPr/>
          </p:nvSpPr>
          <p:spPr bwMode="auto">
            <a:xfrm>
              <a:off x="4083" y="3073"/>
              <a:ext cx="16" cy="70"/>
            </a:xfrm>
            <a:prstGeom prst="rect">
              <a:avLst/>
            </a:prstGeom>
            <a:solidFill>
              <a:srgbClr val="00A5A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44" name="Rectangle 578"/>
            <p:cNvSpPr>
              <a:spLocks noChangeArrowheads="1"/>
            </p:cNvSpPr>
            <p:nvPr/>
          </p:nvSpPr>
          <p:spPr bwMode="auto">
            <a:xfrm>
              <a:off x="4099" y="3073"/>
              <a:ext cx="19" cy="70"/>
            </a:xfrm>
            <a:prstGeom prst="rect">
              <a:avLst/>
            </a:prstGeom>
            <a:solidFill>
              <a:srgbClr val="00A4A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45" name="Rectangle 579"/>
            <p:cNvSpPr>
              <a:spLocks noChangeArrowheads="1"/>
            </p:cNvSpPr>
            <p:nvPr/>
          </p:nvSpPr>
          <p:spPr bwMode="auto">
            <a:xfrm>
              <a:off x="4118" y="3073"/>
              <a:ext cx="16" cy="70"/>
            </a:xfrm>
            <a:prstGeom prst="rect">
              <a:avLst/>
            </a:prstGeom>
            <a:solidFill>
              <a:srgbClr val="00A3A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46" name="Rectangle 580"/>
            <p:cNvSpPr>
              <a:spLocks noChangeArrowheads="1"/>
            </p:cNvSpPr>
            <p:nvPr/>
          </p:nvSpPr>
          <p:spPr bwMode="auto">
            <a:xfrm>
              <a:off x="4134" y="3073"/>
              <a:ext cx="16" cy="70"/>
            </a:xfrm>
            <a:prstGeom prst="rect">
              <a:avLst/>
            </a:prstGeom>
            <a:solidFill>
              <a:srgbClr val="00A2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47" name="Rectangle 581"/>
            <p:cNvSpPr>
              <a:spLocks noChangeArrowheads="1"/>
            </p:cNvSpPr>
            <p:nvPr/>
          </p:nvSpPr>
          <p:spPr bwMode="auto">
            <a:xfrm>
              <a:off x="4150" y="3073"/>
              <a:ext cx="19" cy="70"/>
            </a:xfrm>
            <a:prstGeom prst="rect">
              <a:avLst/>
            </a:prstGeom>
            <a:solidFill>
              <a:srgbClr val="00A0A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48" name="Rectangle 582"/>
            <p:cNvSpPr>
              <a:spLocks noChangeArrowheads="1"/>
            </p:cNvSpPr>
            <p:nvPr/>
          </p:nvSpPr>
          <p:spPr bwMode="auto">
            <a:xfrm>
              <a:off x="4169" y="3073"/>
              <a:ext cx="16" cy="70"/>
            </a:xfrm>
            <a:prstGeom prst="rect">
              <a:avLst/>
            </a:prstGeom>
            <a:solidFill>
              <a:srgbClr val="00A0A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49" name="Rectangle 583"/>
            <p:cNvSpPr>
              <a:spLocks noChangeArrowheads="1"/>
            </p:cNvSpPr>
            <p:nvPr/>
          </p:nvSpPr>
          <p:spPr bwMode="auto">
            <a:xfrm>
              <a:off x="4185" y="3073"/>
              <a:ext cx="19" cy="70"/>
            </a:xfrm>
            <a:prstGeom prst="rect">
              <a:avLst/>
            </a:prstGeom>
            <a:solidFill>
              <a:srgbClr val="009E9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50" name="Rectangle 584"/>
            <p:cNvSpPr>
              <a:spLocks noChangeArrowheads="1"/>
            </p:cNvSpPr>
            <p:nvPr/>
          </p:nvSpPr>
          <p:spPr bwMode="auto">
            <a:xfrm>
              <a:off x="4204" y="3073"/>
              <a:ext cx="16" cy="70"/>
            </a:xfrm>
            <a:prstGeom prst="rect">
              <a:avLst/>
            </a:prstGeom>
            <a:solidFill>
              <a:srgbClr val="009D9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51" name="Rectangle 585"/>
            <p:cNvSpPr>
              <a:spLocks noChangeArrowheads="1"/>
            </p:cNvSpPr>
            <p:nvPr/>
          </p:nvSpPr>
          <p:spPr bwMode="auto">
            <a:xfrm>
              <a:off x="4220" y="3073"/>
              <a:ext cx="19" cy="70"/>
            </a:xfrm>
            <a:prstGeom prst="rect">
              <a:avLst/>
            </a:prstGeom>
            <a:solidFill>
              <a:srgbClr val="009B9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52" name="Rectangle 586"/>
            <p:cNvSpPr>
              <a:spLocks noChangeArrowheads="1"/>
            </p:cNvSpPr>
            <p:nvPr/>
          </p:nvSpPr>
          <p:spPr bwMode="auto">
            <a:xfrm>
              <a:off x="4239" y="3073"/>
              <a:ext cx="16" cy="70"/>
            </a:xfrm>
            <a:prstGeom prst="rect">
              <a:avLst/>
            </a:prstGeom>
            <a:solidFill>
              <a:srgbClr val="009A9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53" name="Rectangle 587"/>
            <p:cNvSpPr>
              <a:spLocks noChangeArrowheads="1"/>
            </p:cNvSpPr>
            <p:nvPr/>
          </p:nvSpPr>
          <p:spPr bwMode="auto">
            <a:xfrm>
              <a:off x="4255" y="3073"/>
              <a:ext cx="19" cy="70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54" name="Rectangle 588"/>
            <p:cNvSpPr>
              <a:spLocks noChangeArrowheads="1"/>
            </p:cNvSpPr>
            <p:nvPr/>
          </p:nvSpPr>
          <p:spPr bwMode="auto">
            <a:xfrm>
              <a:off x="4274" y="3073"/>
              <a:ext cx="16" cy="70"/>
            </a:xfrm>
            <a:prstGeom prst="rect">
              <a:avLst/>
            </a:prstGeom>
            <a:solidFill>
              <a:srgbClr val="0097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55" name="Rectangle 589"/>
            <p:cNvSpPr>
              <a:spLocks noChangeArrowheads="1"/>
            </p:cNvSpPr>
            <p:nvPr/>
          </p:nvSpPr>
          <p:spPr bwMode="auto">
            <a:xfrm>
              <a:off x="4290" y="3073"/>
              <a:ext cx="19" cy="70"/>
            </a:xfrm>
            <a:prstGeom prst="rect">
              <a:avLst/>
            </a:prstGeom>
            <a:solidFill>
              <a:srgbClr val="0096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56" name="Rectangle 590"/>
            <p:cNvSpPr>
              <a:spLocks noChangeArrowheads="1"/>
            </p:cNvSpPr>
            <p:nvPr/>
          </p:nvSpPr>
          <p:spPr bwMode="auto">
            <a:xfrm>
              <a:off x="4309" y="3073"/>
              <a:ext cx="16" cy="70"/>
            </a:xfrm>
            <a:prstGeom prst="rect">
              <a:avLst/>
            </a:prstGeom>
            <a:solidFill>
              <a:srgbClr val="00949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57" name="Rectangle 591"/>
            <p:cNvSpPr>
              <a:spLocks noChangeArrowheads="1"/>
            </p:cNvSpPr>
            <p:nvPr/>
          </p:nvSpPr>
          <p:spPr bwMode="auto">
            <a:xfrm>
              <a:off x="4325" y="3073"/>
              <a:ext cx="16" cy="70"/>
            </a:xfrm>
            <a:prstGeom prst="rect">
              <a:avLst/>
            </a:prstGeom>
            <a:solidFill>
              <a:srgbClr val="00949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58" name="Rectangle 592"/>
            <p:cNvSpPr>
              <a:spLocks noChangeArrowheads="1"/>
            </p:cNvSpPr>
            <p:nvPr/>
          </p:nvSpPr>
          <p:spPr bwMode="auto">
            <a:xfrm>
              <a:off x="4341" y="3073"/>
              <a:ext cx="19" cy="70"/>
            </a:xfrm>
            <a:prstGeom prst="rect">
              <a:avLst/>
            </a:prstGeom>
            <a:solidFill>
              <a:srgbClr val="00929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59" name="Rectangle 593"/>
            <p:cNvSpPr>
              <a:spLocks noChangeArrowheads="1"/>
            </p:cNvSpPr>
            <p:nvPr/>
          </p:nvSpPr>
          <p:spPr bwMode="auto">
            <a:xfrm>
              <a:off x="4360" y="3073"/>
              <a:ext cx="16" cy="70"/>
            </a:xfrm>
            <a:prstGeom prst="rect">
              <a:avLst/>
            </a:prstGeom>
            <a:solidFill>
              <a:srgbClr val="00919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60" name="Rectangle 594"/>
            <p:cNvSpPr>
              <a:spLocks noChangeArrowheads="1"/>
            </p:cNvSpPr>
            <p:nvPr/>
          </p:nvSpPr>
          <p:spPr bwMode="auto">
            <a:xfrm>
              <a:off x="4376" y="3073"/>
              <a:ext cx="18" cy="70"/>
            </a:xfrm>
            <a:prstGeom prst="rect">
              <a:avLst/>
            </a:prstGeom>
            <a:solidFill>
              <a:srgbClr val="008F8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61" name="Rectangle 595"/>
            <p:cNvSpPr>
              <a:spLocks noChangeArrowheads="1"/>
            </p:cNvSpPr>
            <p:nvPr/>
          </p:nvSpPr>
          <p:spPr bwMode="auto">
            <a:xfrm>
              <a:off x="4394" y="3073"/>
              <a:ext cx="17" cy="70"/>
            </a:xfrm>
            <a:prstGeom prst="rect">
              <a:avLst/>
            </a:prstGeom>
            <a:solidFill>
              <a:srgbClr val="008E8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62" name="Rectangle 596"/>
            <p:cNvSpPr>
              <a:spLocks noChangeArrowheads="1"/>
            </p:cNvSpPr>
            <p:nvPr/>
          </p:nvSpPr>
          <p:spPr bwMode="auto">
            <a:xfrm>
              <a:off x="4411" y="3073"/>
              <a:ext cx="18" cy="70"/>
            </a:xfrm>
            <a:prstGeom prst="rect">
              <a:avLst/>
            </a:prstGeom>
            <a:solidFill>
              <a:srgbClr val="008C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63" name="Rectangle 597"/>
            <p:cNvSpPr>
              <a:spLocks noChangeArrowheads="1"/>
            </p:cNvSpPr>
            <p:nvPr/>
          </p:nvSpPr>
          <p:spPr bwMode="auto">
            <a:xfrm>
              <a:off x="4429" y="3073"/>
              <a:ext cx="16" cy="70"/>
            </a:xfrm>
            <a:prstGeom prst="rect">
              <a:avLst/>
            </a:prstGeom>
            <a:solidFill>
              <a:srgbClr val="008A8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64" name="Rectangle 598"/>
            <p:cNvSpPr>
              <a:spLocks noChangeArrowheads="1"/>
            </p:cNvSpPr>
            <p:nvPr/>
          </p:nvSpPr>
          <p:spPr bwMode="auto">
            <a:xfrm>
              <a:off x="4445" y="3073"/>
              <a:ext cx="19" cy="70"/>
            </a:xfrm>
            <a:prstGeom prst="rect">
              <a:avLst/>
            </a:prstGeom>
            <a:solidFill>
              <a:srgbClr val="0089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65" name="Rectangle 599"/>
            <p:cNvSpPr>
              <a:spLocks noChangeArrowheads="1"/>
            </p:cNvSpPr>
            <p:nvPr/>
          </p:nvSpPr>
          <p:spPr bwMode="auto">
            <a:xfrm>
              <a:off x="4464" y="3073"/>
              <a:ext cx="16" cy="70"/>
            </a:xfrm>
            <a:prstGeom prst="rect">
              <a:avLst/>
            </a:prstGeom>
            <a:solidFill>
              <a:srgbClr val="00878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66" name="Rectangle 600"/>
            <p:cNvSpPr>
              <a:spLocks noChangeArrowheads="1"/>
            </p:cNvSpPr>
            <p:nvPr/>
          </p:nvSpPr>
          <p:spPr bwMode="auto">
            <a:xfrm>
              <a:off x="4480" y="3073"/>
              <a:ext cx="19" cy="70"/>
            </a:xfrm>
            <a:prstGeom prst="rect">
              <a:avLst/>
            </a:prstGeom>
            <a:solidFill>
              <a:srgbClr val="00868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67" name="Rectangle 601"/>
            <p:cNvSpPr>
              <a:spLocks noChangeArrowheads="1"/>
            </p:cNvSpPr>
            <p:nvPr/>
          </p:nvSpPr>
          <p:spPr bwMode="auto">
            <a:xfrm>
              <a:off x="4499" y="3073"/>
              <a:ext cx="16" cy="70"/>
            </a:xfrm>
            <a:prstGeom prst="rect">
              <a:avLst/>
            </a:prstGeom>
            <a:solidFill>
              <a:srgbClr val="0085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68" name="Rectangle 602"/>
            <p:cNvSpPr>
              <a:spLocks noChangeArrowheads="1"/>
            </p:cNvSpPr>
            <p:nvPr/>
          </p:nvSpPr>
          <p:spPr bwMode="auto">
            <a:xfrm>
              <a:off x="4515" y="3073"/>
              <a:ext cx="16" cy="70"/>
            </a:xfrm>
            <a:prstGeom prst="rect">
              <a:avLst/>
            </a:prstGeom>
            <a:solidFill>
              <a:srgbClr val="00848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69" name="Rectangle 603"/>
            <p:cNvSpPr>
              <a:spLocks noChangeArrowheads="1"/>
            </p:cNvSpPr>
            <p:nvPr/>
          </p:nvSpPr>
          <p:spPr bwMode="auto">
            <a:xfrm>
              <a:off x="4531" y="3073"/>
              <a:ext cx="19" cy="70"/>
            </a:xfrm>
            <a:prstGeom prst="rect">
              <a:avLst/>
            </a:prstGeom>
            <a:solidFill>
              <a:srgbClr val="00828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70" name="Rectangle 604"/>
            <p:cNvSpPr>
              <a:spLocks noChangeArrowheads="1"/>
            </p:cNvSpPr>
            <p:nvPr/>
          </p:nvSpPr>
          <p:spPr bwMode="auto">
            <a:xfrm>
              <a:off x="4550" y="3073"/>
              <a:ext cx="16" cy="70"/>
            </a:xfrm>
            <a:prstGeom prst="rect">
              <a:avLst/>
            </a:prstGeom>
            <a:solidFill>
              <a:srgbClr val="00818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71" name="Rectangle 605"/>
            <p:cNvSpPr>
              <a:spLocks noChangeArrowheads="1"/>
            </p:cNvSpPr>
            <p:nvPr/>
          </p:nvSpPr>
          <p:spPr bwMode="auto">
            <a:xfrm>
              <a:off x="4566" y="3073"/>
              <a:ext cx="19" cy="70"/>
            </a:xfrm>
            <a:prstGeom prst="rect">
              <a:avLst/>
            </a:prstGeom>
            <a:solidFill>
              <a:srgbClr val="00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72" name="Rectangle 606"/>
            <p:cNvSpPr>
              <a:spLocks noChangeArrowheads="1"/>
            </p:cNvSpPr>
            <p:nvPr/>
          </p:nvSpPr>
          <p:spPr bwMode="auto">
            <a:xfrm>
              <a:off x="4585" y="3073"/>
              <a:ext cx="16" cy="70"/>
            </a:xfrm>
            <a:prstGeom prst="rect">
              <a:avLst/>
            </a:prstGeom>
            <a:solidFill>
              <a:srgbClr val="007E7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73" name="Rectangle 607"/>
            <p:cNvSpPr>
              <a:spLocks noChangeArrowheads="1"/>
            </p:cNvSpPr>
            <p:nvPr/>
          </p:nvSpPr>
          <p:spPr bwMode="auto">
            <a:xfrm>
              <a:off x="4601" y="3073"/>
              <a:ext cx="19" cy="70"/>
            </a:xfrm>
            <a:prstGeom prst="rect">
              <a:avLst/>
            </a:prstGeom>
            <a:solidFill>
              <a:srgbClr val="007C7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74" name="Rectangle 608"/>
            <p:cNvSpPr>
              <a:spLocks noChangeArrowheads="1"/>
            </p:cNvSpPr>
            <p:nvPr/>
          </p:nvSpPr>
          <p:spPr bwMode="auto">
            <a:xfrm>
              <a:off x="4620" y="3073"/>
              <a:ext cx="16" cy="70"/>
            </a:xfrm>
            <a:prstGeom prst="rect">
              <a:avLst/>
            </a:prstGeom>
            <a:solidFill>
              <a:srgbClr val="007B7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75" name="Rectangle 609"/>
            <p:cNvSpPr>
              <a:spLocks noChangeArrowheads="1"/>
            </p:cNvSpPr>
            <p:nvPr/>
          </p:nvSpPr>
          <p:spPr bwMode="auto">
            <a:xfrm>
              <a:off x="4636" y="3073"/>
              <a:ext cx="19" cy="70"/>
            </a:xfrm>
            <a:prstGeom prst="rect">
              <a:avLst/>
            </a:prstGeom>
            <a:solidFill>
              <a:srgbClr val="00797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76" name="Rectangle 610"/>
            <p:cNvSpPr>
              <a:spLocks noChangeArrowheads="1"/>
            </p:cNvSpPr>
            <p:nvPr/>
          </p:nvSpPr>
          <p:spPr bwMode="auto">
            <a:xfrm>
              <a:off x="4655" y="3073"/>
              <a:ext cx="16" cy="70"/>
            </a:xfrm>
            <a:prstGeom prst="rect">
              <a:avLst/>
            </a:prstGeom>
            <a:solidFill>
              <a:srgbClr val="0077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77" name="Rectangle 611"/>
            <p:cNvSpPr>
              <a:spLocks noChangeArrowheads="1"/>
            </p:cNvSpPr>
            <p:nvPr/>
          </p:nvSpPr>
          <p:spPr bwMode="auto">
            <a:xfrm>
              <a:off x="4671" y="3073"/>
              <a:ext cx="19" cy="70"/>
            </a:xfrm>
            <a:prstGeom prst="rect">
              <a:avLst/>
            </a:prstGeom>
            <a:solidFill>
              <a:srgbClr val="00767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78" name="Rectangle 612"/>
            <p:cNvSpPr>
              <a:spLocks noChangeArrowheads="1"/>
            </p:cNvSpPr>
            <p:nvPr/>
          </p:nvSpPr>
          <p:spPr bwMode="auto">
            <a:xfrm>
              <a:off x="4690" y="3073"/>
              <a:ext cx="16" cy="70"/>
            </a:xfrm>
            <a:prstGeom prst="rect">
              <a:avLst/>
            </a:prstGeom>
            <a:solidFill>
              <a:srgbClr val="00747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79" name="Rectangle 613"/>
            <p:cNvSpPr>
              <a:spLocks noChangeArrowheads="1"/>
            </p:cNvSpPr>
            <p:nvPr/>
          </p:nvSpPr>
          <p:spPr bwMode="auto">
            <a:xfrm>
              <a:off x="4706" y="3073"/>
              <a:ext cx="18" cy="70"/>
            </a:xfrm>
            <a:prstGeom prst="rect">
              <a:avLst/>
            </a:prstGeom>
            <a:solidFill>
              <a:srgbClr val="0073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80" name="Rectangle 614"/>
            <p:cNvSpPr>
              <a:spLocks noChangeArrowheads="1"/>
            </p:cNvSpPr>
            <p:nvPr/>
          </p:nvSpPr>
          <p:spPr bwMode="auto">
            <a:xfrm>
              <a:off x="4724" y="3073"/>
              <a:ext cx="17" cy="70"/>
            </a:xfrm>
            <a:prstGeom prst="rect">
              <a:avLst/>
            </a:prstGeom>
            <a:solidFill>
              <a:srgbClr val="00717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81" name="Rectangle 615"/>
            <p:cNvSpPr>
              <a:spLocks noChangeArrowheads="1"/>
            </p:cNvSpPr>
            <p:nvPr/>
          </p:nvSpPr>
          <p:spPr bwMode="auto">
            <a:xfrm>
              <a:off x="4741" y="3073"/>
              <a:ext cx="16" cy="70"/>
            </a:xfrm>
            <a:prstGeom prst="rect">
              <a:avLst/>
            </a:prstGeom>
            <a:solidFill>
              <a:srgbClr val="00707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82" name="Rectangle 616"/>
            <p:cNvSpPr>
              <a:spLocks noChangeArrowheads="1"/>
            </p:cNvSpPr>
            <p:nvPr/>
          </p:nvSpPr>
          <p:spPr bwMode="auto">
            <a:xfrm>
              <a:off x="4757" y="3073"/>
              <a:ext cx="18" cy="70"/>
            </a:xfrm>
            <a:prstGeom prst="rect">
              <a:avLst/>
            </a:prstGeom>
            <a:solidFill>
              <a:srgbClr val="006E6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83" name="Rectangle 617"/>
            <p:cNvSpPr>
              <a:spLocks noChangeArrowheads="1"/>
            </p:cNvSpPr>
            <p:nvPr/>
          </p:nvSpPr>
          <p:spPr bwMode="auto">
            <a:xfrm>
              <a:off x="4775" y="3073"/>
              <a:ext cx="17" cy="70"/>
            </a:xfrm>
            <a:prstGeom prst="rect">
              <a:avLst/>
            </a:prstGeom>
            <a:solidFill>
              <a:srgbClr val="006D6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84" name="Rectangle 618"/>
            <p:cNvSpPr>
              <a:spLocks noChangeArrowheads="1"/>
            </p:cNvSpPr>
            <p:nvPr/>
          </p:nvSpPr>
          <p:spPr bwMode="auto">
            <a:xfrm>
              <a:off x="4792" y="3073"/>
              <a:ext cx="18" cy="70"/>
            </a:xfrm>
            <a:prstGeom prst="rect">
              <a:avLst/>
            </a:prstGeom>
            <a:solidFill>
              <a:srgbClr val="006B6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85" name="Rectangle 619"/>
            <p:cNvSpPr>
              <a:spLocks noChangeArrowheads="1"/>
            </p:cNvSpPr>
            <p:nvPr/>
          </p:nvSpPr>
          <p:spPr bwMode="auto">
            <a:xfrm>
              <a:off x="4810" y="3073"/>
              <a:ext cx="16" cy="70"/>
            </a:xfrm>
            <a:prstGeom prst="rect">
              <a:avLst/>
            </a:prstGeom>
            <a:solidFill>
              <a:srgbClr val="006A6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86" name="Rectangle 620"/>
            <p:cNvSpPr>
              <a:spLocks noChangeArrowheads="1"/>
            </p:cNvSpPr>
            <p:nvPr/>
          </p:nvSpPr>
          <p:spPr bwMode="auto">
            <a:xfrm>
              <a:off x="4826" y="3073"/>
              <a:ext cx="19" cy="70"/>
            </a:xfrm>
            <a:prstGeom prst="rect">
              <a:avLst/>
            </a:prstGeom>
            <a:solidFill>
              <a:srgbClr val="00686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87" name="Rectangle 621"/>
            <p:cNvSpPr>
              <a:spLocks noChangeArrowheads="1"/>
            </p:cNvSpPr>
            <p:nvPr/>
          </p:nvSpPr>
          <p:spPr bwMode="auto">
            <a:xfrm>
              <a:off x="4845" y="3073"/>
              <a:ext cx="16" cy="70"/>
            </a:xfrm>
            <a:prstGeom prst="rect">
              <a:avLst/>
            </a:prstGeom>
            <a:solidFill>
              <a:srgbClr val="0066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88" name="Rectangle 622"/>
            <p:cNvSpPr>
              <a:spLocks noChangeArrowheads="1"/>
            </p:cNvSpPr>
            <p:nvPr/>
          </p:nvSpPr>
          <p:spPr bwMode="auto">
            <a:xfrm>
              <a:off x="4861" y="3073"/>
              <a:ext cx="19" cy="70"/>
            </a:xfrm>
            <a:prstGeom prst="rect">
              <a:avLst/>
            </a:prstGeom>
            <a:solidFill>
              <a:srgbClr val="00656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89" name="Rectangle 623"/>
            <p:cNvSpPr>
              <a:spLocks noChangeArrowheads="1"/>
            </p:cNvSpPr>
            <p:nvPr/>
          </p:nvSpPr>
          <p:spPr bwMode="auto">
            <a:xfrm>
              <a:off x="4880" y="3073"/>
              <a:ext cx="16" cy="70"/>
            </a:xfrm>
            <a:prstGeom prst="rect">
              <a:avLst/>
            </a:prstGeom>
            <a:solidFill>
              <a:srgbClr val="00636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90" name="Rectangle 624"/>
            <p:cNvSpPr>
              <a:spLocks noChangeArrowheads="1"/>
            </p:cNvSpPr>
            <p:nvPr/>
          </p:nvSpPr>
          <p:spPr bwMode="auto">
            <a:xfrm>
              <a:off x="4896" y="3073"/>
              <a:ext cx="19" cy="70"/>
            </a:xfrm>
            <a:prstGeom prst="rect">
              <a:avLst/>
            </a:prstGeom>
            <a:solidFill>
              <a:srgbClr val="00626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91" name="Rectangle 625"/>
            <p:cNvSpPr>
              <a:spLocks noChangeArrowheads="1"/>
            </p:cNvSpPr>
            <p:nvPr/>
          </p:nvSpPr>
          <p:spPr bwMode="auto">
            <a:xfrm>
              <a:off x="4915" y="3073"/>
              <a:ext cx="16" cy="70"/>
            </a:xfrm>
            <a:prstGeom prst="rect">
              <a:avLst/>
            </a:prstGeom>
            <a:solidFill>
              <a:srgbClr val="0060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92" name="Rectangle 626"/>
            <p:cNvSpPr>
              <a:spLocks noChangeArrowheads="1"/>
            </p:cNvSpPr>
            <p:nvPr/>
          </p:nvSpPr>
          <p:spPr bwMode="auto">
            <a:xfrm>
              <a:off x="4931" y="3073"/>
              <a:ext cx="16" cy="70"/>
            </a:xfrm>
            <a:prstGeom prst="rect">
              <a:avLst/>
            </a:prstGeom>
            <a:solidFill>
              <a:srgbClr val="005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93" name="Rectangle 627"/>
            <p:cNvSpPr>
              <a:spLocks noChangeArrowheads="1"/>
            </p:cNvSpPr>
            <p:nvPr/>
          </p:nvSpPr>
          <p:spPr bwMode="auto">
            <a:xfrm>
              <a:off x="4947" y="3073"/>
              <a:ext cx="19" cy="70"/>
            </a:xfrm>
            <a:prstGeom prst="rect">
              <a:avLst/>
            </a:prstGeom>
            <a:solidFill>
              <a:srgbClr val="005D5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94" name="Rectangle 628"/>
            <p:cNvSpPr>
              <a:spLocks noChangeArrowheads="1"/>
            </p:cNvSpPr>
            <p:nvPr/>
          </p:nvSpPr>
          <p:spPr bwMode="auto">
            <a:xfrm>
              <a:off x="4966" y="3073"/>
              <a:ext cx="16" cy="70"/>
            </a:xfrm>
            <a:prstGeom prst="rect">
              <a:avLst/>
            </a:prstGeom>
            <a:solidFill>
              <a:srgbClr val="005C5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95" name="Rectangle 629"/>
            <p:cNvSpPr>
              <a:spLocks noChangeArrowheads="1"/>
            </p:cNvSpPr>
            <p:nvPr/>
          </p:nvSpPr>
          <p:spPr bwMode="auto">
            <a:xfrm>
              <a:off x="4982" y="3073"/>
              <a:ext cx="19" cy="70"/>
            </a:xfrm>
            <a:prstGeom prst="rect">
              <a:avLst/>
            </a:prstGeom>
            <a:solidFill>
              <a:srgbClr val="005A5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96" name="Rectangle 630"/>
            <p:cNvSpPr>
              <a:spLocks noChangeArrowheads="1"/>
            </p:cNvSpPr>
            <p:nvPr/>
          </p:nvSpPr>
          <p:spPr bwMode="auto">
            <a:xfrm>
              <a:off x="5001" y="3073"/>
              <a:ext cx="16" cy="70"/>
            </a:xfrm>
            <a:prstGeom prst="rect">
              <a:avLst/>
            </a:prstGeom>
            <a:solidFill>
              <a:srgbClr val="00595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97" name="Rectangle 631"/>
            <p:cNvSpPr>
              <a:spLocks noChangeArrowheads="1"/>
            </p:cNvSpPr>
            <p:nvPr/>
          </p:nvSpPr>
          <p:spPr bwMode="auto">
            <a:xfrm>
              <a:off x="5017" y="3073"/>
              <a:ext cx="19" cy="70"/>
            </a:xfrm>
            <a:prstGeom prst="rect">
              <a:avLst/>
            </a:prstGeom>
            <a:solidFill>
              <a:srgbClr val="00575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98" name="Rectangle 632"/>
            <p:cNvSpPr>
              <a:spLocks noChangeArrowheads="1"/>
            </p:cNvSpPr>
            <p:nvPr/>
          </p:nvSpPr>
          <p:spPr bwMode="auto">
            <a:xfrm>
              <a:off x="5036" y="3073"/>
              <a:ext cx="16" cy="70"/>
            </a:xfrm>
            <a:prstGeom prst="rect">
              <a:avLst/>
            </a:prstGeom>
            <a:solidFill>
              <a:srgbClr val="00555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99" name="Rectangle 633"/>
            <p:cNvSpPr>
              <a:spLocks noChangeArrowheads="1"/>
            </p:cNvSpPr>
            <p:nvPr/>
          </p:nvSpPr>
          <p:spPr bwMode="auto">
            <a:xfrm>
              <a:off x="5052" y="3073"/>
              <a:ext cx="19" cy="70"/>
            </a:xfrm>
            <a:prstGeom prst="rect">
              <a:avLst/>
            </a:prstGeom>
            <a:solidFill>
              <a:srgbClr val="00545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00" name="Rectangle 634"/>
            <p:cNvSpPr>
              <a:spLocks noChangeArrowheads="1"/>
            </p:cNvSpPr>
            <p:nvPr/>
          </p:nvSpPr>
          <p:spPr bwMode="auto">
            <a:xfrm>
              <a:off x="5071" y="3073"/>
              <a:ext cx="16" cy="70"/>
            </a:xfrm>
            <a:prstGeom prst="rect">
              <a:avLst/>
            </a:prstGeom>
            <a:solidFill>
              <a:srgbClr val="00535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01" name="Rectangle 635"/>
            <p:cNvSpPr>
              <a:spLocks noChangeArrowheads="1"/>
            </p:cNvSpPr>
            <p:nvPr/>
          </p:nvSpPr>
          <p:spPr bwMode="auto">
            <a:xfrm>
              <a:off x="5087" y="3073"/>
              <a:ext cx="18" cy="70"/>
            </a:xfrm>
            <a:prstGeom prst="rect">
              <a:avLst/>
            </a:prstGeom>
            <a:solidFill>
              <a:srgbClr val="00525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02" name="Rectangle 636"/>
            <p:cNvSpPr>
              <a:spLocks noChangeArrowheads="1"/>
            </p:cNvSpPr>
            <p:nvPr/>
          </p:nvSpPr>
          <p:spPr bwMode="auto">
            <a:xfrm>
              <a:off x="5105" y="3073"/>
              <a:ext cx="16" cy="70"/>
            </a:xfrm>
            <a:prstGeom prst="rect">
              <a:avLst/>
            </a:prstGeom>
            <a:solidFill>
              <a:srgbClr val="00505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03" name="Rectangle 637"/>
            <p:cNvSpPr>
              <a:spLocks noChangeArrowheads="1"/>
            </p:cNvSpPr>
            <p:nvPr/>
          </p:nvSpPr>
          <p:spPr bwMode="auto">
            <a:xfrm>
              <a:off x="5121" y="3073"/>
              <a:ext cx="19" cy="70"/>
            </a:xfrm>
            <a:prstGeom prst="rect">
              <a:avLst/>
            </a:prstGeom>
            <a:solidFill>
              <a:srgbClr val="004F4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04" name="Rectangle 638"/>
            <p:cNvSpPr>
              <a:spLocks noChangeArrowheads="1"/>
            </p:cNvSpPr>
            <p:nvPr/>
          </p:nvSpPr>
          <p:spPr bwMode="auto">
            <a:xfrm>
              <a:off x="5140" y="3073"/>
              <a:ext cx="16" cy="70"/>
            </a:xfrm>
            <a:prstGeom prst="rect">
              <a:avLst/>
            </a:prstGeom>
            <a:solidFill>
              <a:srgbClr val="004D4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05" name="Rectangle 639"/>
            <p:cNvSpPr>
              <a:spLocks noChangeArrowheads="1"/>
            </p:cNvSpPr>
            <p:nvPr/>
          </p:nvSpPr>
          <p:spPr bwMode="auto">
            <a:xfrm>
              <a:off x="5156" y="3073"/>
              <a:ext cx="16" cy="70"/>
            </a:xfrm>
            <a:prstGeom prst="rect">
              <a:avLst/>
            </a:prstGeom>
            <a:solidFill>
              <a:srgbClr val="004C4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06" name="Rectangle 640"/>
            <p:cNvSpPr>
              <a:spLocks noChangeArrowheads="1"/>
            </p:cNvSpPr>
            <p:nvPr/>
          </p:nvSpPr>
          <p:spPr bwMode="auto">
            <a:xfrm>
              <a:off x="5172" y="3073"/>
              <a:ext cx="19" cy="70"/>
            </a:xfrm>
            <a:prstGeom prst="rect">
              <a:avLst/>
            </a:prstGeom>
            <a:solidFill>
              <a:srgbClr val="004A4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07" name="Rectangle 641"/>
            <p:cNvSpPr>
              <a:spLocks noChangeArrowheads="1"/>
            </p:cNvSpPr>
            <p:nvPr/>
          </p:nvSpPr>
          <p:spPr bwMode="auto">
            <a:xfrm>
              <a:off x="5191" y="3073"/>
              <a:ext cx="16" cy="70"/>
            </a:xfrm>
            <a:prstGeom prst="rect">
              <a:avLst/>
            </a:prstGeom>
            <a:solidFill>
              <a:srgbClr val="004A4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08" name="Rectangle 642"/>
            <p:cNvSpPr>
              <a:spLocks noChangeArrowheads="1"/>
            </p:cNvSpPr>
            <p:nvPr/>
          </p:nvSpPr>
          <p:spPr bwMode="auto">
            <a:xfrm>
              <a:off x="5207" y="3073"/>
              <a:ext cx="19" cy="70"/>
            </a:xfrm>
            <a:prstGeom prst="rect">
              <a:avLst/>
            </a:prstGeom>
            <a:solidFill>
              <a:srgbClr val="00484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09" name="Rectangle 643"/>
            <p:cNvSpPr>
              <a:spLocks noChangeArrowheads="1"/>
            </p:cNvSpPr>
            <p:nvPr/>
          </p:nvSpPr>
          <p:spPr bwMode="auto">
            <a:xfrm>
              <a:off x="5226" y="3073"/>
              <a:ext cx="16" cy="70"/>
            </a:xfrm>
            <a:prstGeom prst="rect">
              <a:avLst/>
            </a:prstGeom>
            <a:solidFill>
              <a:srgbClr val="00474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10" name="Rectangle 644"/>
            <p:cNvSpPr>
              <a:spLocks noChangeArrowheads="1"/>
            </p:cNvSpPr>
            <p:nvPr/>
          </p:nvSpPr>
          <p:spPr bwMode="auto">
            <a:xfrm>
              <a:off x="5242" y="3073"/>
              <a:ext cx="19" cy="70"/>
            </a:xfrm>
            <a:prstGeom prst="rect">
              <a:avLst/>
            </a:prstGeom>
            <a:solidFill>
              <a:srgbClr val="00454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11" name="Rectangle 645"/>
            <p:cNvSpPr>
              <a:spLocks noChangeArrowheads="1"/>
            </p:cNvSpPr>
            <p:nvPr/>
          </p:nvSpPr>
          <p:spPr bwMode="auto">
            <a:xfrm>
              <a:off x="5261" y="3073"/>
              <a:ext cx="16" cy="70"/>
            </a:xfrm>
            <a:prstGeom prst="rect">
              <a:avLst/>
            </a:prstGeom>
            <a:solidFill>
              <a:srgbClr val="00444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12" name="Rectangle 646"/>
            <p:cNvSpPr>
              <a:spLocks noChangeArrowheads="1"/>
            </p:cNvSpPr>
            <p:nvPr/>
          </p:nvSpPr>
          <p:spPr bwMode="auto">
            <a:xfrm>
              <a:off x="5277" y="3073"/>
              <a:ext cx="19" cy="70"/>
            </a:xfrm>
            <a:prstGeom prst="rect">
              <a:avLst/>
            </a:prstGeom>
            <a:solidFill>
              <a:srgbClr val="00434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13" name="Rectangle 647"/>
            <p:cNvSpPr>
              <a:spLocks noChangeArrowheads="1"/>
            </p:cNvSpPr>
            <p:nvPr/>
          </p:nvSpPr>
          <p:spPr bwMode="auto">
            <a:xfrm>
              <a:off x="5296" y="3073"/>
              <a:ext cx="16" cy="70"/>
            </a:xfrm>
            <a:prstGeom prst="rect">
              <a:avLst/>
            </a:prstGeom>
            <a:solidFill>
              <a:srgbClr val="00414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14" name="Rectangle 648"/>
            <p:cNvSpPr>
              <a:spLocks noChangeArrowheads="1"/>
            </p:cNvSpPr>
            <p:nvPr/>
          </p:nvSpPr>
          <p:spPr bwMode="auto">
            <a:xfrm>
              <a:off x="5312" y="3073"/>
              <a:ext cx="19" cy="70"/>
            </a:xfrm>
            <a:prstGeom prst="rect">
              <a:avLst/>
            </a:prstGeom>
            <a:solidFill>
              <a:srgbClr val="00414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15" name="Rectangle 649"/>
            <p:cNvSpPr>
              <a:spLocks noChangeArrowheads="1"/>
            </p:cNvSpPr>
            <p:nvPr/>
          </p:nvSpPr>
          <p:spPr bwMode="auto">
            <a:xfrm>
              <a:off x="5331" y="3073"/>
              <a:ext cx="16" cy="70"/>
            </a:xfrm>
            <a:prstGeom prst="rect">
              <a:avLst/>
            </a:prstGeom>
            <a:solidFill>
              <a:srgbClr val="003F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16" name="Rectangle 650"/>
            <p:cNvSpPr>
              <a:spLocks noChangeArrowheads="1"/>
            </p:cNvSpPr>
            <p:nvPr/>
          </p:nvSpPr>
          <p:spPr bwMode="auto">
            <a:xfrm>
              <a:off x="5347" y="3073"/>
              <a:ext cx="16" cy="70"/>
            </a:xfrm>
            <a:prstGeom prst="rect">
              <a:avLst/>
            </a:prstGeom>
            <a:solidFill>
              <a:srgbClr val="003E3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17" name="Rectangle 651"/>
            <p:cNvSpPr>
              <a:spLocks noChangeArrowheads="1"/>
            </p:cNvSpPr>
            <p:nvPr/>
          </p:nvSpPr>
          <p:spPr bwMode="auto">
            <a:xfrm>
              <a:off x="5363" y="3073"/>
              <a:ext cx="19" cy="70"/>
            </a:xfrm>
            <a:prstGeom prst="rect">
              <a:avLst/>
            </a:prstGeom>
            <a:solidFill>
              <a:srgbClr val="003D3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18" name="Rectangle 652"/>
            <p:cNvSpPr>
              <a:spLocks noChangeArrowheads="1"/>
            </p:cNvSpPr>
            <p:nvPr/>
          </p:nvSpPr>
          <p:spPr bwMode="auto">
            <a:xfrm>
              <a:off x="5382" y="3073"/>
              <a:ext cx="16" cy="70"/>
            </a:xfrm>
            <a:prstGeom prst="rect">
              <a:avLst/>
            </a:prstGeom>
            <a:solidFill>
              <a:srgbClr val="003C3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19" name="Rectangle 653"/>
            <p:cNvSpPr>
              <a:spLocks noChangeArrowheads="1"/>
            </p:cNvSpPr>
            <p:nvPr/>
          </p:nvSpPr>
          <p:spPr bwMode="auto">
            <a:xfrm>
              <a:off x="5398" y="3073"/>
              <a:ext cx="19" cy="70"/>
            </a:xfrm>
            <a:prstGeom prst="rect">
              <a:avLst/>
            </a:prstGeom>
            <a:solidFill>
              <a:srgbClr val="003B3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20" name="Rectangle 654"/>
            <p:cNvSpPr>
              <a:spLocks noChangeArrowheads="1"/>
            </p:cNvSpPr>
            <p:nvPr/>
          </p:nvSpPr>
          <p:spPr bwMode="auto">
            <a:xfrm>
              <a:off x="5417" y="3073"/>
              <a:ext cx="16" cy="70"/>
            </a:xfrm>
            <a:prstGeom prst="rect">
              <a:avLst/>
            </a:prstGeom>
            <a:solidFill>
              <a:srgbClr val="003A3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21" name="Rectangle 655"/>
            <p:cNvSpPr>
              <a:spLocks noChangeArrowheads="1"/>
            </p:cNvSpPr>
            <p:nvPr/>
          </p:nvSpPr>
          <p:spPr bwMode="auto">
            <a:xfrm>
              <a:off x="5433" y="3073"/>
              <a:ext cx="18" cy="70"/>
            </a:xfrm>
            <a:prstGeom prst="rect">
              <a:avLst/>
            </a:prstGeom>
            <a:solidFill>
              <a:srgbClr val="00383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22" name="Rectangle 656"/>
            <p:cNvSpPr>
              <a:spLocks noChangeArrowheads="1"/>
            </p:cNvSpPr>
            <p:nvPr/>
          </p:nvSpPr>
          <p:spPr bwMode="auto">
            <a:xfrm>
              <a:off x="5451" y="3073"/>
              <a:ext cx="17" cy="70"/>
            </a:xfrm>
            <a:prstGeom prst="rect">
              <a:avLst/>
            </a:prstGeom>
            <a:solidFill>
              <a:srgbClr val="00373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23" name="Rectangle 657"/>
            <p:cNvSpPr>
              <a:spLocks noChangeArrowheads="1"/>
            </p:cNvSpPr>
            <p:nvPr/>
          </p:nvSpPr>
          <p:spPr bwMode="auto">
            <a:xfrm>
              <a:off x="5468" y="3073"/>
              <a:ext cx="18" cy="70"/>
            </a:xfrm>
            <a:prstGeom prst="rect">
              <a:avLst/>
            </a:prstGeom>
            <a:solidFill>
              <a:srgbClr val="00363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24" name="Rectangle 658"/>
            <p:cNvSpPr>
              <a:spLocks noChangeArrowheads="1"/>
            </p:cNvSpPr>
            <p:nvPr/>
          </p:nvSpPr>
          <p:spPr bwMode="auto">
            <a:xfrm>
              <a:off x="5486" y="3073"/>
              <a:ext cx="16" cy="70"/>
            </a:xfrm>
            <a:prstGeom prst="rect">
              <a:avLst/>
            </a:prstGeom>
            <a:solidFill>
              <a:srgbClr val="0035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25" name="Rectangle 659"/>
            <p:cNvSpPr>
              <a:spLocks noChangeArrowheads="1"/>
            </p:cNvSpPr>
            <p:nvPr/>
          </p:nvSpPr>
          <p:spPr bwMode="auto">
            <a:xfrm>
              <a:off x="5502" y="3073"/>
              <a:ext cx="19" cy="70"/>
            </a:xfrm>
            <a:prstGeom prst="rect">
              <a:avLst/>
            </a:prstGeom>
            <a:solidFill>
              <a:srgbClr val="00343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26" name="Rectangle 660"/>
            <p:cNvSpPr>
              <a:spLocks noChangeArrowheads="1"/>
            </p:cNvSpPr>
            <p:nvPr/>
          </p:nvSpPr>
          <p:spPr bwMode="auto">
            <a:xfrm>
              <a:off x="5521" y="3073"/>
              <a:ext cx="16" cy="70"/>
            </a:xfrm>
            <a:prstGeom prst="rect">
              <a:avLst/>
            </a:prstGeom>
            <a:solidFill>
              <a:srgbClr val="00333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27" name="Rectangle 661"/>
            <p:cNvSpPr>
              <a:spLocks noChangeArrowheads="1"/>
            </p:cNvSpPr>
            <p:nvPr/>
          </p:nvSpPr>
          <p:spPr bwMode="auto">
            <a:xfrm>
              <a:off x="5537" y="3073"/>
              <a:ext cx="19" cy="70"/>
            </a:xfrm>
            <a:prstGeom prst="rect">
              <a:avLst/>
            </a:prstGeom>
            <a:solidFill>
              <a:srgbClr val="00333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28" name="Rectangle 662"/>
            <p:cNvSpPr>
              <a:spLocks noChangeArrowheads="1"/>
            </p:cNvSpPr>
            <p:nvPr/>
          </p:nvSpPr>
          <p:spPr bwMode="auto">
            <a:xfrm>
              <a:off x="5556" y="3073"/>
              <a:ext cx="16" cy="70"/>
            </a:xfrm>
            <a:prstGeom prst="rect">
              <a:avLst/>
            </a:prstGeom>
            <a:solidFill>
              <a:srgbClr val="00313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29" name="Rectangle 663"/>
            <p:cNvSpPr>
              <a:spLocks noChangeArrowheads="1"/>
            </p:cNvSpPr>
            <p:nvPr/>
          </p:nvSpPr>
          <p:spPr bwMode="auto">
            <a:xfrm>
              <a:off x="5572" y="3073"/>
              <a:ext cx="16" cy="70"/>
            </a:xfrm>
            <a:prstGeom prst="rect">
              <a:avLst/>
            </a:prstGeom>
            <a:solidFill>
              <a:srgbClr val="00313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30" name="Rectangle 664"/>
            <p:cNvSpPr>
              <a:spLocks noChangeArrowheads="1"/>
            </p:cNvSpPr>
            <p:nvPr/>
          </p:nvSpPr>
          <p:spPr bwMode="auto">
            <a:xfrm>
              <a:off x="5588" y="3073"/>
              <a:ext cx="19" cy="70"/>
            </a:xfrm>
            <a:prstGeom prst="rect">
              <a:avLst/>
            </a:prstGeom>
            <a:solidFill>
              <a:srgbClr val="00303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31" name="Rectangle 665"/>
            <p:cNvSpPr>
              <a:spLocks noChangeArrowheads="1"/>
            </p:cNvSpPr>
            <p:nvPr/>
          </p:nvSpPr>
          <p:spPr bwMode="auto">
            <a:xfrm>
              <a:off x="5607" y="3073"/>
              <a:ext cx="16" cy="70"/>
            </a:xfrm>
            <a:prstGeom prst="rect">
              <a:avLst/>
            </a:prstGeom>
            <a:solidFill>
              <a:srgbClr val="002F2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32" name="Rectangle 666"/>
            <p:cNvSpPr>
              <a:spLocks noChangeArrowheads="1"/>
            </p:cNvSpPr>
            <p:nvPr/>
          </p:nvSpPr>
          <p:spPr bwMode="auto">
            <a:xfrm>
              <a:off x="5623" y="3073"/>
              <a:ext cx="19" cy="70"/>
            </a:xfrm>
            <a:prstGeom prst="rect">
              <a:avLst/>
            </a:prstGeom>
            <a:solidFill>
              <a:srgbClr val="002E2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33" name="Rectangle 667"/>
            <p:cNvSpPr>
              <a:spLocks noChangeArrowheads="1"/>
            </p:cNvSpPr>
            <p:nvPr/>
          </p:nvSpPr>
          <p:spPr bwMode="auto">
            <a:xfrm>
              <a:off x="5642" y="3073"/>
              <a:ext cx="16" cy="70"/>
            </a:xfrm>
            <a:prstGeom prst="rect">
              <a:avLst/>
            </a:prstGeom>
            <a:solidFill>
              <a:srgbClr val="002D2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34" name="Rectangle 668"/>
            <p:cNvSpPr>
              <a:spLocks noChangeArrowheads="1"/>
            </p:cNvSpPr>
            <p:nvPr/>
          </p:nvSpPr>
          <p:spPr bwMode="auto">
            <a:xfrm>
              <a:off x="5658" y="3073"/>
              <a:ext cx="19" cy="70"/>
            </a:xfrm>
            <a:prstGeom prst="rect">
              <a:avLst/>
            </a:prstGeom>
            <a:solidFill>
              <a:srgbClr val="002C2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35" name="Rectangle 669"/>
            <p:cNvSpPr>
              <a:spLocks noChangeArrowheads="1"/>
            </p:cNvSpPr>
            <p:nvPr/>
          </p:nvSpPr>
          <p:spPr bwMode="auto">
            <a:xfrm>
              <a:off x="5677" y="3073"/>
              <a:ext cx="16" cy="70"/>
            </a:xfrm>
            <a:prstGeom prst="rect">
              <a:avLst/>
            </a:prstGeom>
            <a:solidFill>
              <a:srgbClr val="002B2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36" name="Rectangle 670"/>
            <p:cNvSpPr>
              <a:spLocks noChangeArrowheads="1"/>
            </p:cNvSpPr>
            <p:nvPr/>
          </p:nvSpPr>
          <p:spPr bwMode="auto">
            <a:xfrm>
              <a:off x="5693" y="3073"/>
              <a:ext cx="19" cy="70"/>
            </a:xfrm>
            <a:prstGeom prst="rect">
              <a:avLst/>
            </a:prstGeom>
            <a:solidFill>
              <a:srgbClr val="002B2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37" name="Rectangle 671"/>
            <p:cNvSpPr>
              <a:spLocks noChangeArrowheads="1"/>
            </p:cNvSpPr>
            <p:nvPr/>
          </p:nvSpPr>
          <p:spPr bwMode="auto">
            <a:xfrm>
              <a:off x="5712" y="3073"/>
              <a:ext cx="16" cy="70"/>
            </a:xfrm>
            <a:prstGeom prst="rect">
              <a:avLst/>
            </a:prstGeom>
            <a:solidFill>
              <a:srgbClr val="002A2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38" name="Rectangle 672"/>
            <p:cNvSpPr>
              <a:spLocks noChangeArrowheads="1"/>
            </p:cNvSpPr>
            <p:nvPr/>
          </p:nvSpPr>
          <p:spPr bwMode="auto">
            <a:xfrm>
              <a:off x="5728" y="3073"/>
              <a:ext cx="19" cy="70"/>
            </a:xfrm>
            <a:prstGeom prst="rect">
              <a:avLst/>
            </a:prstGeom>
            <a:solidFill>
              <a:srgbClr val="00292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  <p:sp>
          <p:nvSpPr>
            <p:cNvPr id="139" name="Rectangle 673"/>
            <p:cNvSpPr>
              <a:spLocks noChangeArrowheads="1"/>
            </p:cNvSpPr>
            <p:nvPr/>
          </p:nvSpPr>
          <p:spPr bwMode="auto">
            <a:xfrm>
              <a:off x="5747" y="3073"/>
              <a:ext cx="16" cy="70"/>
            </a:xfrm>
            <a:prstGeom prst="rect">
              <a:avLst/>
            </a:prstGeom>
            <a:solidFill>
              <a:srgbClr val="00292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endParaRPr lang="it-IT" b="0"/>
            </a:p>
          </p:txBody>
        </p:sp>
      </p:grpSp>
      <p:sp>
        <p:nvSpPr>
          <p:cNvPr id="340" name="Text Box 675"/>
          <p:cNvSpPr txBox="1">
            <a:spLocks noChangeArrowheads="1"/>
          </p:cNvSpPr>
          <p:nvPr/>
        </p:nvSpPr>
        <p:spPr bwMode="auto">
          <a:xfrm>
            <a:off x="280988" y="5108575"/>
            <a:ext cx="8610600" cy="89255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Ufficio Personale Civile</a:t>
            </a:r>
            <a:endParaRPr lang="it-IT" sz="28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 eaLnBrk="0" hangingPunct="0">
              <a:defRPr/>
            </a:pPr>
            <a:endParaRPr lang="it-IT" sz="2400" dirty="0">
              <a:latin typeface="Arial" pitchFamily="34" charset="0"/>
            </a:endParaRPr>
          </a:p>
        </p:txBody>
      </p:sp>
      <p:sp>
        <p:nvSpPr>
          <p:cNvPr id="341" name="Text Box 341"/>
          <p:cNvSpPr txBox="1">
            <a:spLocks noChangeArrowheads="1"/>
          </p:cNvSpPr>
          <p:nvPr/>
        </p:nvSpPr>
        <p:spPr bwMode="auto">
          <a:xfrm>
            <a:off x="1187623" y="190500"/>
            <a:ext cx="6840761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sz="2400" b="1" dirty="0" smtClean="0">
                <a:latin typeface="Arial" pitchFamily="34" charset="0"/>
              </a:rPr>
              <a:t>DIPARTIMENTO IMPIEGO DEL PERSONALE</a:t>
            </a:r>
            <a:endParaRPr lang="it-IT" sz="2400" b="1" dirty="0">
              <a:latin typeface="Arial" pitchFamily="34" charset="0"/>
            </a:endParaRPr>
          </a:p>
        </p:txBody>
      </p:sp>
      <p:sp>
        <p:nvSpPr>
          <p:cNvPr id="342" name="Rettangolo 341"/>
          <p:cNvSpPr/>
          <p:nvPr/>
        </p:nvSpPr>
        <p:spPr bwMode="auto">
          <a:xfrm>
            <a:off x="0" y="5995988"/>
            <a:ext cx="9144000" cy="649287"/>
          </a:xfrm>
          <a:prstGeom prst="rect">
            <a:avLst/>
          </a:prstGeom>
          <a:solidFill>
            <a:schemeClr val="accent3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 anchorCtr="1"/>
          <a:lstStyle/>
          <a:p>
            <a:pPr marL="88900" indent="-88900" algn="ctr">
              <a:lnSpc>
                <a:spcPct val="80000"/>
              </a:lnSpc>
              <a:spcBef>
                <a:spcPct val="20000"/>
              </a:spcBef>
              <a:defRPr/>
            </a:pPr>
            <a:endParaRPr lang="it-IT" b="0"/>
          </a:p>
        </p:txBody>
      </p:sp>
      <p:pic>
        <p:nvPicPr>
          <p:cNvPr id="343" name="Picture 342" descr="https://twimg0-a.akamaihd.net/profile_images/1778117792/stemma_Esercito_bi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9" y="1115372"/>
            <a:ext cx="3186850" cy="3188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BFCB0-5B7D-4B49-AD7E-F058B8BA629A}" type="slidenum">
              <a:rPr>
                <a:solidFill>
                  <a:schemeClr val="tx1"/>
                </a:solidFill>
              </a:rPr>
              <a:pPr>
                <a:defRPr/>
              </a:pPr>
              <a:t>2</a:t>
            </a:fld>
            <a:endParaRPr dirty="0">
              <a:solidFill>
                <a:schemeClr val="tx1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1116013" y="196850"/>
            <a:ext cx="7077075" cy="379413"/>
          </a:xfrm>
          <a:prstGeom prst="rect">
            <a:avLst/>
          </a:prstGeom>
        </p:spPr>
        <p:txBody>
          <a:bodyPr anchor="ctr"/>
          <a:lstStyle>
            <a:defPPr>
              <a:defRPr lang="it-IT"/>
            </a:defPPr>
            <a:lvl1pPr algn="ctr" eaLnBrk="1" hangingPunct="1">
              <a:defRPr sz="2800" b="1">
                <a:solidFill>
                  <a:srgbClr val="1F497D"/>
                </a:solidFill>
                <a:latin typeface="Lucida Sans Unicode"/>
                <a:ea typeface="Calibri"/>
                <a:cs typeface="+mj-cs"/>
              </a:defRPr>
            </a:lvl1pPr>
            <a:lvl2pPr algn="ctr" eaLnBrk="0" hangingPunct="0">
              <a:defRPr sz="1800" b="1">
                <a:solidFill>
                  <a:srgbClr val="253356"/>
                </a:solidFill>
                <a:latin typeface="Times New Roman" pitchFamily="18" charset="0"/>
              </a:defRPr>
            </a:lvl2pPr>
            <a:lvl3pPr algn="ctr" eaLnBrk="0" hangingPunct="0">
              <a:defRPr sz="1800" b="1">
                <a:solidFill>
                  <a:srgbClr val="253356"/>
                </a:solidFill>
                <a:latin typeface="Times New Roman" pitchFamily="18" charset="0"/>
              </a:defRPr>
            </a:lvl3pPr>
            <a:lvl4pPr algn="ctr" eaLnBrk="0" hangingPunct="0">
              <a:defRPr sz="1800" b="1">
                <a:solidFill>
                  <a:srgbClr val="253356"/>
                </a:solidFill>
                <a:latin typeface="Times New Roman" pitchFamily="18" charset="0"/>
              </a:defRPr>
            </a:lvl4pPr>
            <a:lvl5pPr algn="ctr" eaLnBrk="0" hangingPunct="0">
              <a:defRPr sz="1800" b="1">
                <a:solidFill>
                  <a:srgbClr val="253356"/>
                </a:solidFill>
                <a:latin typeface="Times New Roman" pitchFamily="18" charset="0"/>
              </a:defRPr>
            </a:lvl5pPr>
            <a:lvl6pPr marL="421092" algn="ctr" fontAlgn="base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253356"/>
                </a:solidFill>
                <a:latin typeface="Times New Roman" pitchFamily="18" charset="0"/>
              </a:defRPr>
            </a:lvl6pPr>
            <a:lvl7pPr marL="842184" algn="ctr" fontAlgn="base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253356"/>
                </a:solidFill>
                <a:latin typeface="Times New Roman" pitchFamily="18" charset="0"/>
              </a:defRPr>
            </a:lvl7pPr>
            <a:lvl8pPr marL="1263274" algn="ctr" fontAlgn="base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253356"/>
                </a:solidFill>
                <a:latin typeface="Times New Roman" pitchFamily="18" charset="0"/>
              </a:defRPr>
            </a:lvl8pPr>
            <a:lvl9pPr marL="1684366" algn="ctr" fontAlgn="base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253356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it-IT" b="0" dirty="0" smtClean="0">
                <a:solidFill>
                  <a:srgbClr val="253356"/>
                </a:solidFill>
                <a:latin typeface="+mn-lt"/>
                <a:ea typeface="+mj-ea"/>
              </a:rPr>
              <a:t>PROPOSTA ADOZIONE PROCEDURA</a:t>
            </a:r>
            <a:endParaRPr lang="it-IT" b="0" dirty="0">
              <a:solidFill>
                <a:srgbClr val="253356"/>
              </a:solidFill>
              <a:latin typeface="+mn-lt"/>
              <a:ea typeface="+mj-ea"/>
            </a:endParaRPr>
          </a:p>
        </p:txBody>
      </p:sp>
      <p:sp>
        <p:nvSpPr>
          <p:cNvPr id="185349" name="Titolo 1"/>
          <p:cNvSpPr txBox="1">
            <a:spLocks/>
          </p:cNvSpPr>
          <p:nvPr/>
        </p:nvSpPr>
        <p:spPr bwMode="auto">
          <a:xfrm>
            <a:off x="-6350" y="6607175"/>
            <a:ext cx="91424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1200" b="1">
                <a:solidFill>
                  <a:schemeClr val="bg1"/>
                </a:solidFill>
                <a:latin typeface="Lucida Sans Unicode" pitchFamily="34" charset="0"/>
              </a:rPr>
              <a:t>INFORMAZIONI NON CLASSIFICATE CONTROLLATE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95536" y="3061604"/>
            <a:ext cx="4896544" cy="120032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it-IT" sz="2400" b="1" i="1" dirty="0" smtClean="0">
                <a:solidFill>
                  <a:srgbClr val="8E5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ILLUSTRAZIONE </a:t>
            </a:r>
          </a:p>
          <a:p>
            <a:pPr lvl="0" algn="ctr"/>
            <a:r>
              <a:rPr lang="it-IT" sz="2400" b="1" i="1" dirty="0" smtClean="0">
                <a:solidFill>
                  <a:srgbClr val="8E5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 </a:t>
            </a:r>
          </a:p>
          <a:p>
            <a:pPr lvl="0" algn="ctr"/>
            <a:r>
              <a:rPr lang="it-IT" sz="2400" b="1" i="1" dirty="0" smtClean="0">
                <a:solidFill>
                  <a:srgbClr val="8E5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PROCEDURA REIMPIEGO </a:t>
            </a:r>
          </a:p>
        </p:txBody>
      </p:sp>
      <p:sp>
        <p:nvSpPr>
          <p:cNvPr id="10" name="Freccia a destra 9"/>
          <p:cNvSpPr/>
          <p:nvPr/>
        </p:nvSpPr>
        <p:spPr>
          <a:xfrm>
            <a:off x="5436096" y="2924944"/>
            <a:ext cx="288032" cy="144016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6012160" y="2803506"/>
            <a:ext cx="2880320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ORDINARIA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(</a:t>
            </a:r>
            <a:r>
              <a:rPr lang="it-IT" dirty="0" smtClean="0">
                <a:solidFill>
                  <a:schemeClr val="tx1"/>
                </a:solidFill>
              </a:rPr>
              <a:t>in aderenza al 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CCNI 06 luglio 2000)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012160" y="4139788"/>
            <a:ext cx="288032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SEMPLIFICATA</a:t>
            </a:r>
            <a:endParaRPr lang="it-IT" b="1" i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BFCB0-5B7D-4B49-AD7E-F058B8BA629A}" type="slidenum">
              <a:rPr>
                <a:solidFill>
                  <a:schemeClr val="tx1"/>
                </a:solidFill>
              </a:rPr>
              <a:pPr>
                <a:defRPr/>
              </a:pPr>
              <a:t>3</a:t>
            </a:fld>
            <a:endParaRPr dirty="0">
              <a:solidFill>
                <a:schemeClr val="tx1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1116013" y="196850"/>
            <a:ext cx="7077075" cy="379413"/>
          </a:xfrm>
          <a:prstGeom prst="rect">
            <a:avLst/>
          </a:prstGeom>
        </p:spPr>
        <p:txBody>
          <a:bodyPr anchor="ctr"/>
          <a:lstStyle>
            <a:defPPr>
              <a:defRPr lang="it-IT"/>
            </a:defPPr>
            <a:lvl1pPr algn="ctr" eaLnBrk="1" hangingPunct="1">
              <a:defRPr sz="2800" b="1">
                <a:solidFill>
                  <a:srgbClr val="1F497D"/>
                </a:solidFill>
                <a:latin typeface="Lucida Sans Unicode"/>
                <a:ea typeface="Calibri"/>
                <a:cs typeface="+mj-cs"/>
              </a:defRPr>
            </a:lvl1pPr>
            <a:lvl2pPr algn="ctr" eaLnBrk="0" hangingPunct="0">
              <a:defRPr sz="1800" b="1">
                <a:solidFill>
                  <a:srgbClr val="253356"/>
                </a:solidFill>
                <a:latin typeface="Times New Roman" pitchFamily="18" charset="0"/>
              </a:defRPr>
            </a:lvl2pPr>
            <a:lvl3pPr algn="ctr" eaLnBrk="0" hangingPunct="0">
              <a:defRPr sz="1800" b="1">
                <a:solidFill>
                  <a:srgbClr val="253356"/>
                </a:solidFill>
                <a:latin typeface="Times New Roman" pitchFamily="18" charset="0"/>
              </a:defRPr>
            </a:lvl3pPr>
            <a:lvl4pPr algn="ctr" eaLnBrk="0" hangingPunct="0">
              <a:defRPr sz="1800" b="1">
                <a:solidFill>
                  <a:srgbClr val="253356"/>
                </a:solidFill>
                <a:latin typeface="Times New Roman" pitchFamily="18" charset="0"/>
              </a:defRPr>
            </a:lvl4pPr>
            <a:lvl5pPr algn="ctr" eaLnBrk="0" hangingPunct="0">
              <a:defRPr sz="1800" b="1">
                <a:solidFill>
                  <a:srgbClr val="253356"/>
                </a:solidFill>
                <a:latin typeface="Times New Roman" pitchFamily="18" charset="0"/>
              </a:defRPr>
            </a:lvl5pPr>
            <a:lvl6pPr marL="421092" algn="ctr" fontAlgn="base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253356"/>
                </a:solidFill>
                <a:latin typeface="Times New Roman" pitchFamily="18" charset="0"/>
              </a:defRPr>
            </a:lvl6pPr>
            <a:lvl7pPr marL="842184" algn="ctr" fontAlgn="base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253356"/>
                </a:solidFill>
                <a:latin typeface="Times New Roman" pitchFamily="18" charset="0"/>
              </a:defRPr>
            </a:lvl7pPr>
            <a:lvl8pPr marL="1263274" algn="ctr" fontAlgn="base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253356"/>
                </a:solidFill>
                <a:latin typeface="Times New Roman" pitchFamily="18" charset="0"/>
              </a:defRPr>
            </a:lvl8pPr>
            <a:lvl9pPr marL="1684366" algn="ctr" fontAlgn="base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253356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it-IT" b="0" dirty="0" smtClean="0">
                <a:solidFill>
                  <a:srgbClr val="253356"/>
                </a:solidFill>
                <a:latin typeface="+mn-lt"/>
                <a:ea typeface="+mj-ea"/>
              </a:rPr>
              <a:t>PROPOSTA ADOZIONE PROCEDURA</a:t>
            </a:r>
            <a:endParaRPr lang="it-IT" b="0" dirty="0">
              <a:solidFill>
                <a:srgbClr val="253356"/>
              </a:solidFill>
              <a:latin typeface="+mn-lt"/>
              <a:ea typeface="+mj-ea"/>
            </a:endParaRPr>
          </a:p>
        </p:txBody>
      </p:sp>
      <p:sp>
        <p:nvSpPr>
          <p:cNvPr id="185349" name="Titolo 1"/>
          <p:cNvSpPr txBox="1">
            <a:spLocks/>
          </p:cNvSpPr>
          <p:nvPr/>
        </p:nvSpPr>
        <p:spPr bwMode="auto">
          <a:xfrm>
            <a:off x="-6350" y="6607175"/>
            <a:ext cx="91424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1200" b="1">
                <a:solidFill>
                  <a:schemeClr val="bg1"/>
                </a:solidFill>
                <a:latin typeface="Lucida Sans Unicode" pitchFamily="34" charset="0"/>
              </a:rPr>
              <a:t>INFORMAZIONI NON CLASSIFICATE CONTROLLATE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11560" y="2780928"/>
            <a:ext cx="7920880" cy="175432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5400" b="1" i="1" dirty="0" smtClean="0">
                <a:solidFill>
                  <a:srgbClr val="8E5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ORDINARIA</a:t>
            </a:r>
          </a:p>
          <a:p>
            <a:pPr algn="ctr"/>
            <a:r>
              <a:rPr lang="it-IT" sz="5400" b="1" i="1" dirty="0" smtClean="0">
                <a:solidFill>
                  <a:srgbClr val="8E5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(CCNI  06 luglio 2000)</a:t>
            </a:r>
            <a:endParaRPr lang="it-IT" sz="5400" b="1" i="1" dirty="0" smtClean="0">
              <a:solidFill>
                <a:srgbClr val="8E55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866A6F02-3564-4804-B8BF-1D217262E98B}" type="slidenum">
              <a:rPr lang="it-IT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it-IT" sz="900" dirty="0">
              <a:solidFill>
                <a:schemeClr val="tx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364088" y="908720"/>
            <a:ext cx="3600400" cy="40011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it-IT" sz="2000" b="1" i="1" u="sng" dirty="0" smtClean="0">
                <a:solidFill>
                  <a:srgbClr val="8E5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ORDINARIA</a:t>
            </a: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323528" y="1655152"/>
          <a:ext cx="8496944" cy="37947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872208"/>
                <a:gridCol w="2448272"/>
                <a:gridCol w="1800200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PROCEDURA</a:t>
                      </a:r>
                      <a:endParaRPr lang="it-IT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ENTE</a:t>
                      </a:r>
                      <a:endParaRPr lang="it-IT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b="1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SEDE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NOTE</a:t>
                      </a:r>
                      <a:endParaRPr lang="it-IT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370840">
                <a:tc rowSpan="8">
                  <a:txBody>
                    <a:bodyPr/>
                    <a:lstStyle/>
                    <a:p>
                      <a:pPr algn="ctr"/>
                      <a:r>
                        <a:rPr lang="it-IT" b="1" i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ORDINARIA</a:t>
                      </a:r>
                      <a:endParaRPr lang="it-IT" b="1" i="1" u="sng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effectLst/>
                        </a:rPr>
                        <a:t>1° FOD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effectLst/>
                        </a:rPr>
                        <a:t>VITTORIO</a:t>
                      </a:r>
                      <a:r>
                        <a:rPr lang="it-IT" sz="1400" b="0" baseline="0" dirty="0" smtClean="0">
                          <a:effectLst/>
                        </a:rPr>
                        <a:t> VENETO</a:t>
                      </a:r>
                      <a:endParaRPr lang="it-IT" sz="14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Soppressione </a:t>
                      </a:r>
                      <a:endParaRPr lang="it-IT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278765">
                <a:tc vMerge="1">
                  <a:txBody>
                    <a:bodyPr/>
                    <a:lstStyle/>
                    <a:p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effectLst/>
                        </a:rPr>
                        <a:t>6° </a:t>
                      </a:r>
                      <a:r>
                        <a:rPr lang="it-IT" sz="1600" b="1" dirty="0" err="1" smtClean="0">
                          <a:effectLst/>
                        </a:rPr>
                        <a:t>REPA.SAN</a:t>
                      </a:r>
                      <a:r>
                        <a:rPr lang="it-IT" sz="1600" b="1" dirty="0" smtClean="0">
                          <a:effectLst/>
                        </a:rPr>
                        <a:t>.</a:t>
                      </a:r>
                      <a:endParaRPr lang="it-IT" sz="16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effectLst/>
                        </a:rPr>
                        <a:t>da</a:t>
                      </a:r>
                      <a:r>
                        <a:rPr lang="it-IT" sz="1400" b="0" baseline="0" dirty="0" smtClean="0">
                          <a:effectLst/>
                        </a:rPr>
                        <a:t> NOVARA </a:t>
                      </a:r>
                    </a:p>
                    <a:p>
                      <a:r>
                        <a:rPr lang="it-IT" sz="1400" b="0" baseline="0" dirty="0" smtClean="0">
                          <a:effectLst/>
                        </a:rPr>
                        <a:t>a BELLINZAGO 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Cambio sede</a:t>
                      </a:r>
                    </a:p>
                  </a:txBody>
                  <a:tcPr anchor="ctr"/>
                </a:tc>
              </a:tr>
              <a:tr h="297180">
                <a:tc vMerge="1">
                  <a:txBody>
                    <a:bodyPr/>
                    <a:lstStyle/>
                    <a:p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effectLst/>
                        </a:rPr>
                        <a:t>RCST</a:t>
                      </a:r>
                      <a:r>
                        <a:rPr lang="it-IT" sz="1600" b="1" baseline="0" dirty="0" smtClean="0">
                          <a:effectLst/>
                        </a:rPr>
                        <a:t> “POZZUOLO F.”</a:t>
                      </a:r>
                      <a:endParaRPr lang="it-IT" sz="16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effectLst/>
                        </a:rPr>
                        <a:t>GORIZIA</a:t>
                      </a:r>
                      <a:endParaRPr lang="it-IT" sz="14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Soppressione </a:t>
                      </a:r>
                      <a:endParaRPr lang="it-IT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31559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effectLst/>
                        </a:rPr>
                        <a:t>2° RGT. A.</a:t>
                      </a:r>
                      <a:endParaRPr lang="it-IT" sz="16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effectLst/>
                        </a:rPr>
                        <a:t>TRENTO</a:t>
                      </a:r>
                      <a:endParaRPr lang="it-IT" sz="14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Soppressione </a:t>
                      </a:r>
                    </a:p>
                  </a:txBody>
                  <a:tcPr anchor="ctr"/>
                </a:tc>
              </a:tr>
              <a:tr h="33401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effectLst/>
                        </a:rPr>
                        <a:t>PARCO TLC</a:t>
                      </a:r>
                      <a:endParaRPr lang="it-IT" sz="16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effectLst/>
                        </a:rPr>
                        <a:t>ROMA</a:t>
                      </a:r>
                      <a:endParaRPr lang="it-IT" sz="14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Soppressione </a:t>
                      </a:r>
                    </a:p>
                  </a:txBody>
                  <a:tcPr anchor="ctr"/>
                </a:tc>
              </a:tr>
              <a:tr h="352425">
                <a:tc vMerge="1">
                  <a:txBody>
                    <a:bodyPr/>
                    <a:lstStyle/>
                    <a:p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effectLst/>
                        </a:rPr>
                        <a:t>CDO </a:t>
                      </a:r>
                      <a:r>
                        <a:rPr lang="it-IT" sz="1600" b="1" dirty="0" err="1" smtClean="0">
                          <a:effectLst/>
                        </a:rPr>
                        <a:t>COMM</a:t>
                      </a:r>
                      <a:r>
                        <a:rPr lang="it-IT" sz="1600" b="1" dirty="0" smtClean="0">
                          <a:effectLst/>
                        </a:rPr>
                        <a:t>. /COMLOG SUD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effectLst/>
                        </a:rPr>
                        <a:t>NAPOLI</a:t>
                      </a:r>
                      <a:endParaRPr lang="it-IT" sz="14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Soppressione </a:t>
                      </a: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effectLst/>
                        </a:rPr>
                        <a:t>DIR. </a:t>
                      </a:r>
                      <a:r>
                        <a:rPr lang="it-IT" sz="1600" b="1" dirty="0" err="1" smtClean="0">
                          <a:effectLst/>
                        </a:rPr>
                        <a:t>VET</a:t>
                      </a:r>
                      <a:r>
                        <a:rPr lang="it-IT" sz="1600" b="1" dirty="0" smtClean="0">
                          <a:effectLst/>
                        </a:rPr>
                        <a:t>. </a:t>
                      </a:r>
                    </a:p>
                    <a:p>
                      <a:r>
                        <a:rPr lang="it-IT" sz="1600" b="1" dirty="0" smtClean="0">
                          <a:effectLst/>
                        </a:rPr>
                        <a:t>/COMLOG NORD</a:t>
                      </a:r>
                      <a:endParaRPr lang="it-IT" sz="16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effectLst/>
                        </a:rPr>
                        <a:t>PADOVA</a:t>
                      </a:r>
                      <a:endParaRPr lang="it-IT" sz="14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Soppressione </a:t>
                      </a: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effectLst/>
                        </a:rPr>
                        <a:t>CME “TOSCANA”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effectLst/>
                        </a:rPr>
                        <a:t>FIRENZE</a:t>
                      </a:r>
                      <a:endParaRPr lang="it-IT" sz="14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Soppressione </a:t>
                      </a:r>
                      <a:endParaRPr lang="it-IT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olo 1"/>
          <p:cNvSpPr txBox="1">
            <a:spLocks/>
          </p:cNvSpPr>
          <p:nvPr/>
        </p:nvSpPr>
        <p:spPr>
          <a:xfrm>
            <a:off x="1116013" y="196850"/>
            <a:ext cx="7077075" cy="379413"/>
          </a:xfrm>
          <a:prstGeom prst="rect">
            <a:avLst/>
          </a:prstGeom>
        </p:spPr>
        <p:txBody>
          <a:bodyPr anchor="ctr"/>
          <a:lstStyle>
            <a:defPPr>
              <a:defRPr lang="it-IT"/>
            </a:defPPr>
            <a:lvl1pPr algn="ctr" eaLnBrk="1" hangingPunct="1">
              <a:defRPr sz="2800" b="1">
                <a:solidFill>
                  <a:srgbClr val="1F497D"/>
                </a:solidFill>
                <a:latin typeface="Lucida Sans Unicode"/>
                <a:ea typeface="Calibri"/>
                <a:cs typeface="+mj-cs"/>
              </a:defRPr>
            </a:lvl1pPr>
            <a:lvl2pPr algn="ctr" eaLnBrk="0" hangingPunct="0">
              <a:defRPr sz="1800" b="1">
                <a:solidFill>
                  <a:srgbClr val="253356"/>
                </a:solidFill>
                <a:latin typeface="Times New Roman" pitchFamily="18" charset="0"/>
              </a:defRPr>
            </a:lvl2pPr>
            <a:lvl3pPr algn="ctr" eaLnBrk="0" hangingPunct="0">
              <a:defRPr sz="1800" b="1">
                <a:solidFill>
                  <a:srgbClr val="253356"/>
                </a:solidFill>
                <a:latin typeface="Times New Roman" pitchFamily="18" charset="0"/>
              </a:defRPr>
            </a:lvl3pPr>
            <a:lvl4pPr algn="ctr" eaLnBrk="0" hangingPunct="0">
              <a:defRPr sz="1800" b="1">
                <a:solidFill>
                  <a:srgbClr val="253356"/>
                </a:solidFill>
                <a:latin typeface="Times New Roman" pitchFamily="18" charset="0"/>
              </a:defRPr>
            </a:lvl4pPr>
            <a:lvl5pPr algn="ctr" eaLnBrk="0" hangingPunct="0">
              <a:defRPr sz="1800" b="1">
                <a:solidFill>
                  <a:srgbClr val="253356"/>
                </a:solidFill>
                <a:latin typeface="Times New Roman" pitchFamily="18" charset="0"/>
              </a:defRPr>
            </a:lvl5pPr>
            <a:lvl6pPr marL="421092" algn="ctr" fontAlgn="base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253356"/>
                </a:solidFill>
                <a:latin typeface="Times New Roman" pitchFamily="18" charset="0"/>
              </a:defRPr>
            </a:lvl6pPr>
            <a:lvl7pPr marL="842184" algn="ctr" fontAlgn="base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253356"/>
                </a:solidFill>
                <a:latin typeface="Times New Roman" pitchFamily="18" charset="0"/>
              </a:defRPr>
            </a:lvl7pPr>
            <a:lvl8pPr marL="1263274" algn="ctr" fontAlgn="base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253356"/>
                </a:solidFill>
                <a:latin typeface="Times New Roman" pitchFamily="18" charset="0"/>
              </a:defRPr>
            </a:lvl8pPr>
            <a:lvl9pPr marL="1684366" algn="ctr" fontAlgn="base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253356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it-IT" b="0" dirty="0" smtClean="0">
                <a:solidFill>
                  <a:srgbClr val="253356"/>
                </a:solidFill>
                <a:latin typeface="+mn-lt"/>
                <a:ea typeface="+mj-ea"/>
              </a:rPr>
              <a:t>PROPOSTA ADOZIONE PROCEDURA</a:t>
            </a:r>
            <a:endParaRPr lang="it-IT" b="0" dirty="0">
              <a:solidFill>
                <a:srgbClr val="253356"/>
              </a:solidFill>
              <a:latin typeface="+mn-lt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866A6F02-3564-4804-B8BF-1D217262E98B}" type="slidenum">
              <a:rPr lang="it-IT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it-IT" sz="900" dirty="0">
              <a:solidFill>
                <a:schemeClr val="tx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364088" y="908720"/>
            <a:ext cx="3600400" cy="40011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it-IT" sz="2000" b="1" i="1" u="sng" dirty="0" smtClean="0">
                <a:solidFill>
                  <a:srgbClr val="8E5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ORDINARIA</a:t>
            </a: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323528" y="1503834"/>
          <a:ext cx="8496944" cy="448002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872208"/>
                <a:gridCol w="2880320"/>
                <a:gridCol w="1512168"/>
                <a:gridCol w="22322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PROCEDURA</a:t>
                      </a:r>
                      <a:endParaRPr lang="it-IT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ENTE</a:t>
                      </a:r>
                      <a:endParaRPr lang="it-IT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b="1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SEDE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NOTE</a:t>
                      </a:r>
                      <a:endParaRPr lang="it-IT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389255">
                <a:tc rowSpan="6">
                  <a:txBody>
                    <a:bodyPr/>
                    <a:lstStyle/>
                    <a:p>
                      <a:pPr algn="ctr"/>
                      <a:r>
                        <a:rPr lang="it-IT" b="1" i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ORDINARIA</a:t>
                      </a:r>
                      <a:endParaRPr lang="it-IT" b="1" i="1" u="sng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 dirty="0" err="1" smtClean="0">
                          <a:effectLst/>
                        </a:rPr>
                        <a:t>REP</a:t>
                      </a:r>
                      <a:r>
                        <a:rPr lang="it-IT" sz="1600" b="1" dirty="0" smtClean="0">
                          <a:effectLst/>
                        </a:rPr>
                        <a:t>.</a:t>
                      </a:r>
                      <a:r>
                        <a:rPr lang="it-IT" sz="1600" b="1" baseline="0" dirty="0" smtClean="0">
                          <a:effectLst/>
                        </a:rPr>
                        <a:t> SEDE / 9° RGT. ALP. </a:t>
                      </a:r>
                    </a:p>
                    <a:p>
                      <a:r>
                        <a:rPr lang="it-IT" sz="1600" b="1" baseline="0" dirty="0" smtClean="0">
                          <a:effectLst/>
                        </a:rPr>
                        <a:t>(</a:t>
                      </a:r>
                      <a:r>
                        <a:rPr lang="it-IT" sz="1600" b="1" baseline="0" dirty="0" err="1" smtClean="0">
                          <a:effectLst/>
                        </a:rPr>
                        <a:t>Cas</a:t>
                      </a:r>
                      <a:r>
                        <a:rPr lang="it-IT" sz="1600" b="1" baseline="0" dirty="0" smtClean="0">
                          <a:effectLst/>
                        </a:rPr>
                        <a:t>. “ROSSI”)</a:t>
                      </a:r>
                      <a:endParaRPr lang="it-IT" sz="1600" b="1" dirty="0">
                        <a:effectLst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effectLst/>
                        </a:rPr>
                        <a:t>L’AQUILA</a:t>
                      </a:r>
                      <a:endParaRPr lang="it-IT" sz="1400" b="0" dirty="0">
                        <a:effectLst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Soppressione </a:t>
                      </a:r>
                    </a:p>
                  </a:txBody>
                  <a:tcPr anchor="ctr">
                    <a:noFill/>
                  </a:tcPr>
                </a:tc>
              </a:tr>
              <a:tr h="695424">
                <a:tc vMerge="1">
                  <a:txBody>
                    <a:bodyPr/>
                    <a:lstStyle/>
                    <a:p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err="1" smtClean="0">
                          <a:effectLst/>
                        </a:rPr>
                        <a:t>REP</a:t>
                      </a:r>
                      <a:r>
                        <a:rPr lang="it-IT" sz="1600" b="1" dirty="0" smtClean="0">
                          <a:effectLst/>
                        </a:rPr>
                        <a:t>.</a:t>
                      </a:r>
                      <a:r>
                        <a:rPr lang="it-IT" sz="1600" b="1" baseline="0" dirty="0" smtClean="0">
                          <a:effectLst/>
                        </a:rPr>
                        <a:t> SEDE / RCST “AOSTA” (</a:t>
                      </a:r>
                      <a:r>
                        <a:rPr lang="it-IT" sz="1600" b="1" baseline="0" dirty="0" err="1" smtClean="0">
                          <a:effectLst/>
                        </a:rPr>
                        <a:t>Cas</a:t>
                      </a:r>
                      <a:r>
                        <a:rPr lang="it-IT" sz="1600" b="1" baseline="0" dirty="0" smtClean="0">
                          <a:effectLst/>
                        </a:rPr>
                        <a:t>. “GASPARRO”)</a:t>
                      </a:r>
                      <a:endParaRPr lang="it-IT" sz="16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effectLst/>
                        </a:rPr>
                        <a:t>MESSINA</a:t>
                      </a:r>
                      <a:endParaRPr lang="it-IT" sz="14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Soppressione </a:t>
                      </a:r>
                    </a:p>
                  </a:txBody>
                  <a:tcPr anchor="ctr"/>
                </a:tc>
              </a:tr>
              <a:tr h="515112">
                <a:tc vMerge="1">
                  <a:txBody>
                    <a:bodyPr/>
                    <a:lstStyle/>
                    <a:p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baseline="0" dirty="0" err="1" smtClean="0">
                          <a:effectLst/>
                        </a:rPr>
                        <a:t>REP</a:t>
                      </a:r>
                      <a:r>
                        <a:rPr lang="it-IT" sz="1600" b="1" baseline="0" dirty="0" smtClean="0">
                          <a:effectLst/>
                        </a:rPr>
                        <a:t>. SEDE /3° RGT. T. </a:t>
                      </a:r>
                    </a:p>
                    <a:p>
                      <a:r>
                        <a:rPr lang="it-IT" sz="1600" b="1" baseline="0" dirty="0" smtClean="0">
                          <a:effectLst/>
                        </a:rPr>
                        <a:t>(</a:t>
                      </a:r>
                      <a:r>
                        <a:rPr lang="it-IT" sz="1600" b="1" baseline="0" dirty="0" err="1" smtClean="0">
                          <a:effectLst/>
                        </a:rPr>
                        <a:t>Cas</a:t>
                      </a:r>
                      <a:r>
                        <a:rPr lang="it-IT" sz="1600" b="1" baseline="0" dirty="0" smtClean="0">
                          <a:effectLst/>
                        </a:rPr>
                        <a:t>. “ULIVELLI”)</a:t>
                      </a:r>
                      <a:endParaRPr lang="it-IT" sz="16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effectLst/>
                        </a:rPr>
                        <a:t>ROMA</a:t>
                      </a:r>
                      <a:endParaRPr lang="it-IT" sz="14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Soppressione </a:t>
                      </a:r>
                    </a:p>
                  </a:txBody>
                  <a:tcPr anchor="ctr"/>
                </a:tc>
              </a:tr>
              <a:tr h="31559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baseline="0" dirty="0" smtClean="0">
                          <a:effectLst/>
                        </a:rPr>
                        <a:t>8° </a:t>
                      </a:r>
                      <a:r>
                        <a:rPr lang="it-IT" sz="1600" b="1" baseline="0" dirty="0" err="1" smtClean="0">
                          <a:effectLst/>
                        </a:rPr>
                        <a:t>REP</a:t>
                      </a:r>
                      <a:r>
                        <a:rPr lang="it-IT" sz="1600" b="1" baseline="0" dirty="0" smtClean="0">
                          <a:effectLst/>
                        </a:rPr>
                        <a:t>. LAV. C4 /3° RGT. 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baseline="0" dirty="0" smtClean="0">
                          <a:effectLst/>
                        </a:rPr>
                        <a:t>(CASERMA “ULIVELLI”)</a:t>
                      </a:r>
                      <a:endParaRPr lang="it-IT" sz="1600" b="1" dirty="0" smtClean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effectLst/>
                        </a:rPr>
                        <a:t>ROMA</a:t>
                      </a:r>
                      <a:endParaRPr lang="it-IT" sz="14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Cambio sede</a:t>
                      </a:r>
                    </a:p>
                  </a:txBody>
                  <a:tcPr anchor="ctr"/>
                </a:tc>
              </a:tr>
              <a:tr h="944880">
                <a:tc vMerge="1">
                  <a:txBody>
                    <a:bodyPr/>
                    <a:lstStyle/>
                    <a:p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effectLst/>
                        </a:rPr>
                        <a:t>UF. AMELTAI / </a:t>
                      </a:r>
                      <a:r>
                        <a:rPr lang="it-IT" sz="1600" b="1" baseline="0" dirty="0" smtClean="0">
                          <a:effectLst/>
                        </a:rPr>
                        <a:t>COMLOG (</a:t>
                      </a:r>
                      <a:r>
                        <a:rPr lang="it-IT" sz="1600" b="1" baseline="0" dirty="0" err="1" smtClean="0">
                          <a:effectLst/>
                        </a:rPr>
                        <a:t>Cas</a:t>
                      </a:r>
                      <a:r>
                        <a:rPr lang="it-IT" sz="1600" b="1" baseline="0" dirty="0" smtClean="0">
                          <a:effectLst/>
                        </a:rPr>
                        <a:t>. “BIANCHI”)</a:t>
                      </a:r>
                      <a:endParaRPr lang="it-IT" sz="16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effectLst/>
                        </a:rPr>
                        <a:t>ROMA</a:t>
                      </a:r>
                      <a:endParaRPr lang="it-IT" sz="14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Cambio dipendenza e successivo</a:t>
                      </a:r>
                      <a:r>
                        <a:rPr lang="it-IT" sz="14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 transito delle </a:t>
                      </a:r>
                      <a:r>
                        <a:rPr lang="it-IT" sz="1400" b="1" baseline="0" dirty="0" err="1" smtClean="0">
                          <a:solidFill>
                            <a:srgbClr val="C00000"/>
                          </a:solidFill>
                          <a:effectLst/>
                        </a:rPr>
                        <a:t>u.o.</a:t>
                      </a:r>
                      <a:r>
                        <a:rPr lang="it-IT" sz="14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 presso Palazzo Esercito</a:t>
                      </a:r>
                      <a:endParaRPr lang="it-IT" sz="1400" b="1" dirty="0" smtClean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700024">
                <a:tc vMerge="1">
                  <a:txBody>
                    <a:bodyPr/>
                    <a:lstStyle/>
                    <a:p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err="1" smtClean="0">
                          <a:effectLst/>
                        </a:rPr>
                        <a:t>CE.DOC</a:t>
                      </a:r>
                      <a:r>
                        <a:rPr lang="it-IT" sz="1600" b="1" dirty="0" smtClean="0">
                          <a:effectLst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effectLst/>
                        </a:rPr>
                        <a:t>GENOVA</a:t>
                      </a:r>
                      <a:endParaRPr lang="it-IT" sz="14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Riconfigurazione</a:t>
                      </a:r>
                      <a:r>
                        <a:rPr lang="it-IT" sz="14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 con contestuale cambio infrastruttura</a:t>
                      </a:r>
                      <a:endParaRPr lang="it-IT" sz="1400" b="1" dirty="0" smtClean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olo 1"/>
          <p:cNvSpPr txBox="1">
            <a:spLocks/>
          </p:cNvSpPr>
          <p:nvPr/>
        </p:nvSpPr>
        <p:spPr>
          <a:xfrm>
            <a:off x="1116013" y="196850"/>
            <a:ext cx="7077075" cy="379413"/>
          </a:xfrm>
          <a:prstGeom prst="rect">
            <a:avLst/>
          </a:prstGeom>
        </p:spPr>
        <p:txBody>
          <a:bodyPr anchor="ctr"/>
          <a:lstStyle>
            <a:defPPr>
              <a:defRPr lang="it-IT"/>
            </a:defPPr>
            <a:lvl1pPr algn="ctr" eaLnBrk="1" hangingPunct="1">
              <a:defRPr sz="2800" b="1">
                <a:solidFill>
                  <a:srgbClr val="1F497D"/>
                </a:solidFill>
                <a:latin typeface="Lucida Sans Unicode"/>
                <a:ea typeface="Calibri"/>
                <a:cs typeface="+mj-cs"/>
              </a:defRPr>
            </a:lvl1pPr>
            <a:lvl2pPr algn="ctr" eaLnBrk="0" hangingPunct="0">
              <a:defRPr sz="1800" b="1">
                <a:solidFill>
                  <a:srgbClr val="253356"/>
                </a:solidFill>
                <a:latin typeface="Times New Roman" pitchFamily="18" charset="0"/>
              </a:defRPr>
            </a:lvl2pPr>
            <a:lvl3pPr algn="ctr" eaLnBrk="0" hangingPunct="0">
              <a:defRPr sz="1800" b="1">
                <a:solidFill>
                  <a:srgbClr val="253356"/>
                </a:solidFill>
                <a:latin typeface="Times New Roman" pitchFamily="18" charset="0"/>
              </a:defRPr>
            </a:lvl3pPr>
            <a:lvl4pPr algn="ctr" eaLnBrk="0" hangingPunct="0">
              <a:defRPr sz="1800" b="1">
                <a:solidFill>
                  <a:srgbClr val="253356"/>
                </a:solidFill>
                <a:latin typeface="Times New Roman" pitchFamily="18" charset="0"/>
              </a:defRPr>
            </a:lvl4pPr>
            <a:lvl5pPr algn="ctr" eaLnBrk="0" hangingPunct="0">
              <a:defRPr sz="1800" b="1">
                <a:solidFill>
                  <a:srgbClr val="253356"/>
                </a:solidFill>
                <a:latin typeface="Times New Roman" pitchFamily="18" charset="0"/>
              </a:defRPr>
            </a:lvl5pPr>
            <a:lvl6pPr marL="421092" algn="ctr" fontAlgn="base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253356"/>
                </a:solidFill>
                <a:latin typeface="Times New Roman" pitchFamily="18" charset="0"/>
              </a:defRPr>
            </a:lvl6pPr>
            <a:lvl7pPr marL="842184" algn="ctr" fontAlgn="base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253356"/>
                </a:solidFill>
                <a:latin typeface="Times New Roman" pitchFamily="18" charset="0"/>
              </a:defRPr>
            </a:lvl7pPr>
            <a:lvl8pPr marL="1263274" algn="ctr" fontAlgn="base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253356"/>
                </a:solidFill>
                <a:latin typeface="Times New Roman" pitchFamily="18" charset="0"/>
              </a:defRPr>
            </a:lvl8pPr>
            <a:lvl9pPr marL="1684366" algn="ctr" fontAlgn="base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253356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it-IT" b="0" dirty="0" smtClean="0">
                <a:solidFill>
                  <a:srgbClr val="253356"/>
                </a:solidFill>
                <a:latin typeface="+mn-lt"/>
                <a:ea typeface="+mj-ea"/>
              </a:rPr>
              <a:t>PROPOSTA ADOZIONE PROCEDURA</a:t>
            </a:r>
            <a:endParaRPr lang="it-IT" b="0" dirty="0">
              <a:solidFill>
                <a:srgbClr val="253356"/>
              </a:solidFill>
              <a:latin typeface="+mn-lt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BFCB0-5B7D-4B49-AD7E-F058B8BA629A}" type="slidenum">
              <a:rPr>
                <a:solidFill>
                  <a:schemeClr val="tx1"/>
                </a:solidFill>
              </a:rPr>
              <a:pPr>
                <a:defRPr/>
              </a:pPr>
              <a:t>6</a:t>
            </a:fld>
            <a:endParaRPr dirty="0">
              <a:solidFill>
                <a:schemeClr val="tx1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1116013" y="196850"/>
            <a:ext cx="7077075" cy="379413"/>
          </a:xfrm>
          <a:prstGeom prst="rect">
            <a:avLst/>
          </a:prstGeom>
        </p:spPr>
        <p:txBody>
          <a:bodyPr anchor="ctr"/>
          <a:lstStyle>
            <a:defPPr>
              <a:defRPr lang="it-IT"/>
            </a:defPPr>
            <a:lvl1pPr algn="ctr" eaLnBrk="1" hangingPunct="1">
              <a:defRPr sz="2800" b="1">
                <a:solidFill>
                  <a:srgbClr val="1F497D"/>
                </a:solidFill>
                <a:latin typeface="Lucida Sans Unicode"/>
                <a:ea typeface="Calibri"/>
                <a:cs typeface="+mj-cs"/>
              </a:defRPr>
            </a:lvl1pPr>
            <a:lvl2pPr algn="ctr" eaLnBrk="0" hangingPunct="0">
              <a:defRPr sz="1800" b="1">
                <a:solidFill>
                  <a:srgbClr val="253356"/>
                </a:solidFill>
                <a:latin typeface="Times New Roman" pitchFamily="18" charset="0"/>
              </a:defRPr>
            </a:lvl2pPr>
            <a:lvl3pPr algn="ctr" eaLnBrk="0" hangingPunct="0">
              <a:defRPr sz="1800" b="1">
                <a:solidFill>
                  <a:srgbClr val="253356"/>
                </a:solidFill>
                <a:latin typeface="Times New Roman" pitchFamily="18" charset="0"/>
              </a:defRPr>
            </a:lvl3pPr>
            <a:lvl4pPr algn="ctr" eaLnBrk="0" hangingPunct="0">
              <a:defRPr sz="1800" b="1">
                <a:solidFill>
                  <a:srgbClr val="253356"/>
                </a:solidFill>
                <a:latin typeface="Times New Roman" pitchFamily="18" charset="0"/>
              </a:defRPr>
            </a:lvl4pPr>
            <a:lvl5pPr algn="ctr" eaLnBrk="0" hangingPunct="0">
              <a:defRPr sz="1800" b="1">
                <a:solidFill>
                  <a:srgbClr val="253356"/>
                </a:solidFill>
                <a:latin typeface="Times New Roman" pitchFamily="18" charset="0"/>
              </a:defRPr>
            </a:lvl5pPr>
            <a:lvl6pPr marL="421092" algn="ctr" fontAlgn="base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253356"/>
                </a:solidFill>
                <a:latin typeface="Times New Roman" pitchFamily="18" charset="0"/>
              </a:defRPr>
            </a:lvl6pPr>
            <a:lvl7pPr marL="842184" algn="ctr" fontAlgn="base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253356"/>
                </a:solidFill>
                <a:latin typeface="Times New Roman" pitchFamily="18" charset="0"/>
              </a:defRPr>
            </a:lvl7pPr>
            <a:lvl8pPr marL="1263274" algn="ctr" fontAlgn="base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253356"/>
                </a:solidFill>
                <a:latin typeface="Times New Roman" pitchFamily="18" charset="0"/>
              </a:defRPr>
            </a:lvl8pPr>
            <a:lvl9pPr marL="1684366" algn="ctr" fontAlgn="base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253356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it-IT" b="0" dirty="0" smtClean="0">
                <a:solidFill>
                  <a:srgbClr val="253356"/>
                </a:solidFill>
                <a:latin typeface="+mn-lt"/>
                <a:ea typeface="+mj-ea"/>
              </a:rPr>
              <a:t>PROPOSTA ADOZIONE PROCEDURA</a:t>
            </a:r>
            <a:endParaRPr lang="it-IT" b="0" dirty="0">
              <a:solidFill>
                <a:srgbClr val="253356"/>
              </a:solidFill>
              <a:latin typeface="+mn-lt"/>
              <a:ea typeface="+mj-ea"/>
            </a:endParaRPr>
          </a:p>
        </p:txBody>
      </p:sp>
      <p:sp>
        <p:nvSpPr>
          <p:cNvPr id="185349" name="Titolo 1"/>
          <p:cNvSpPr txBox="1">
            <a:spLocks/>
          </p:cNvSpPr>
          <p:nvPr/>
        </p:nvSpPr>
        <p:spPr bwMode="auto">
          <a:xfrm>
            <a:off x="-6350" y="6607175"/>
            <a:ext cx="91424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1200" b="1">
                <a:solidFill>
                  <a:schemeClr val="bg1"/>
                </a:solidFill>
                <a:latin typeface="Lucida Sans Unicode" pitchFamily="34" charset="0"/>
              </a:rPr>
              <a:t>INFORMAZIONI NON CLASSIFICATE CONTROLLATE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11560" y="2780928"/>
            <a:ext cx="7920880" cy="92333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5400" b="1" i="1" dirty="0" smtClean="0">
                <a:solidFill>
                  <a:srgbClr val="8E5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SEMPLIFICATA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866A6F02-3564-4804-B8BF-1D217262E98B}" type="slidenum">
              <a:rPr lang="it-IT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it-IT" sz="900" dirty="0">
              <a:solidFill>
                <a:schemeClr val="tx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364088" y="908720"/>
            <a:ext cx="3600400" cy="40011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it-IT" sz="2000" b="1" i="1" u="sng" dirty="0" smtClean="0">
                <a:solidFill>
                  <a:srgbClr val="8E5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SEMPLIFICATA</a:t>
            </a: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323528" y="1510496"/>
          <a:ext cx="8496944" cy="494284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872208"/>
                <a:gridCol w="2448272"/>
                <a:gridCol w="1872208"/>
                <a:gridCol w="2304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PROCEDURA</a:t>
                      </a:r>
                      <a:endParaRPr lang="it-IT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ENTE</a:t>
                      </a:r>
                      <a:endParaRPr lang="it-IT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b="1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SEDE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NOTE</a:t>
                      </a:r>
                      <a:endParaRPr lang="it-IT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370840">
                <a:tc rowSpan="8">
                  <a:txBody>
                    <a:bodyPr/>
                    <a:lstStyle/>
                    <a:p>
                      <a:pPr algn="ctr"/>
                      <a:r>
                        <a:rPr lang="it-IT" b="1" i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SEMPLIFICATA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effectLst/>
                        </a:rPr>
                        <a:t>COMSUPFOTER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effectLst/>
                        </a:rPr>
                        <a:t>ROMA</a:t>
                      </a:r>
                      <a:endParaRPr lang="it-IT" sz="14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Riconfigurazione in COMFORDOT</a:t>
                      </a:r>
                      <a:endParaRPr lang="it-IT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389255">
                <a:tc vMerge="1">
                  <a:txBody>
                    <a:bodyPr/>
                    <a:lstStyle/>
                    <a:p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effectLst/>
                        </a:rPr>
                        <a:t>QG EUROFOR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effectLst/>
                        </a:rPr>
                        <a:t>FIRENZE</a:t>
                      </a:r>
                      <a:endParaRPr lang="it-IT" sz="1400" b="0" dirty="0">
                        <a:effectLst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Il</a:t>
                      </a:r>
                      <a:r>
                        <a:rPr lang="it-IT" sz="14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 personale confluisce nel RCSL </a:t>
                      </a: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della D. “Friuli”</a:t>
                      </a:r>
                      <a:endParaRPr lang="it-IT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78765">
                <a:tc vMerge="1">
                  <a:txBody>
                    <a:bodyPr/>
                    <a:lstStyle/>
                    <a:p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effectLst/>
                        </a:rPr>
                        <a:t>CDO</a:t>
                      </a:r>
                      <a:r>
                        <a:rPr lang="it-IT" sz="1600" b="1" baseline="0" dirty="0" smtClean="0">
                          <a:effectLst/>
                        </a:rPr>
                        <a:t> ARTIGLIERIA</a:t>
                      </a:r>
                      <a:endParaRPr lang="it-IT" sz="16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effectLst/>
                        </a:rPr>
                        <a:t>BRACCIANO</a:t>
                      </a:r>
                      <a:endParaRPr lang="it-IT" sz="14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Riconfigurazione in SCUOLA</a:t>
                      </a:r>
                      <a:r>
                        <a:rPr lang="it-IT" sz="14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 ARTIGLIERIA</a:t>
                      </a:r>
                      <a:endParaRPr lang="it-IT" sz="1400" b="1" dirty="0" smtClean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297180">
                <a:tc vMerge="1">
                  <a:txBody>
                    <a:bodyPr/>
                    <a:lstStyle/>
                    <a:p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effectLst/>
                        </a:rPr>
                        <a:t>CDO GENIO</a:t>
                      </a:r>
                      <a:endParaRPr lang="it-IT" sz="16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effectLst/>
                        </a:rPr>
                        <a:t>ROMA</a:t>
                      </a:r>
                      <a:endParaRPr lang="it-IT" sz="14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Riconfigurazione in SCUOLA</a:t>
                      </a:r>
                      <a:r>
                        <a:rPr lang="it-IT" sz="14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 GENIO</a:t>
                      </a:r>
                      <a:endParaRPr lang="it-IT" sz="1400" b="1" dirty="0" smtClean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31559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effectLst/>
                        </a:rPr>
                        <a:t>CDO</a:t>
                      </a:r>
                      <a:r>
                        <a:rPr lang="it-IT" sz="1600" b="1" baseline="0" dirty="0" smtClean="0">
                          <a:effectLst/>
                        </a:rPr>
                        <a:t> LOG. PROIEZ.</a:t>
                      </a:r>
                      <a:endParaRPr lang="it-IT" sz="16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effectLst/>
                        </a:rPr>
                        <a:t>ROMA</a:t>
                      </a:r>
                      <a:endParaRPr lang="it-IT" sz="14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Riconfigurazione in CDO SPT. OPV.</a:t>
                      </a:r>
                    </a:p>
                  </a:txBody>
                  <a:tcPr anchor="ctr"/>
                </a:tc>
              </a:tr>
              <a:tr h="334010">
                <a:tc vMerge="1">
                  <a:txBody>
                    <a:bodyPr/>
                    <a:lstStyle/>
                    <a:p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effectLst/>
                        </a:rPr>
                        <a:t>DIP.</a:t>
                      </a:r>
                      <a:r>
                        <a:rPr lang="it-IT" sz="1600" b="1" baseline="0" dirty="0" smtClean="0">
                          <a:effectLst/>
                        </a:rPr>
                        <a:t> </a:t>
                      </a:r>
                      <a:r>
                        <a:rPr lang="it-IT" sz="1600" b="1" baseline="0" dirty="0" err="1" smtClean="0">
                          <a:effectLst/>
                        </a:rPr>
                        <a:t>COMM</a:t>
                      </a:r>
                      <a:r>
                        <a:rPr lang="it-IT" sz="1600" b="1" baseline="0" dirty="0" smtClean="0">
                          <a:effectLst/>
                        </a:rPr>
                        <a:t>./COMLOG</a:t>
                      </a:r>
                      <a:endParaRPr lang="it-IT" sz="16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effectLst/>
                        </a:rPr>
                        <a:t>ROMA</a:t>
                      </a:r>
                      <a:endParaRPr lang="it-IT" sz="14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Riconfigurazione in CDO </a:t>
                      </a:r>
                      <a:r>
                        <a:rPr lang="it-IT" sz="1400" b="1" dirty="0" err="1" smtClean="0">
                          <a:solidFill>
                            <a:srgbClr val="C00000"/>
                          </a:solidFill>
                          <a:effectLst/>
                        </a:rPr>
                        <a:t>COMM</a:t>
                      </a: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.</a:t>
                      </a:r>
                    </a:p>
                  </a:txBody>
                  <a:tcPr anchor="ctr"/>
                </a:tc>
              </a:tr>
              <a:tr h="352425">
                <a:tc vMerge="1">
                  <a:txBody>
                    <a:bodyPr/>
                    <a:lstStyle/>
                    <a:p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effectLst/>
                        </a:rPr>
                        <a:t>DIP.</a:t>
                      </a:r>
                      <a:r>
                        <a:rPr lang="it-IT" sz="1600" b="1" baseline="0" dirty="0" smtClean="0">
                          <a:effectLst/>
                        </a:rPr>
                        <a:t> SAN./COMLOG</a:t>
                      </a:r>
                      <a:endParaRPr lang="it-IT" sz="16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effectLst/>
                        </a:rPr>
                        <a:t>ROMA</a:t>
                      </a:r>
                      <a:endParaRPr lang="it-IT" sz="14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Riconfigurazione in CDO SAN.</a:t>
                      </a:r>
                      <a:r>
                        <a:rPr lang="it-IT" sz="14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 E </a:t>
                      </a:r>
                      <a:r>
                        <a:rPr lang="it-IT" sz="1400" b="1" baseline="0" dirty="0" err="1" smtClean="0">
                          <a:solidFill>
                            <a:srgbClr val="C00000"/>
                          </a:solidFill>
                          <a:effectLst/>
                        </a:rPr>
                        <a:t>VET</a:t>
                      </a:r>
                      <a:r>
                        <a:rPr lang="it-IT" sz="14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.</a:t>
                      </a:r>
                      <a:endParaRPr lang="it-IT" sz="1400" b="1" dirty="0" smtClean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effectLst/>
                        </a:rPr>
                        <a:t>DIP. </a:t>
                      </a:r>
                      <a:r>
                        <a:rPr lang="it-IT" sz="1600" b="1" dirty="0" err="1" smtClean="0">
                          <a:effectLst/>
                        </a:rPr>
                        <a:t>VET</a:t>
                      </a:r>
                      <a:r>
                        <a:rPr lang="it-IT" sz="1600" b="1" dirty="0" smtClean="0">
                          <a:effectLst/>
                        </a:rPr>
                        <a:t>./COMLOG</a:t>
                      </a:r>
                      <a:endParaRPr lang="it-IT" sz="16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effectLst/>
                        </a:rPr>
                        <a:t>ROMA</a:t>
                      </a:r>
                      <a:endParaRPr lang="it-IT" sz="14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Soppressione</a:t>
                      </a:r>
                      <a:r>
                        <a:rPr lang="it-IT" sz="14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 e contestuale r</a:t>
                      </a: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iconfigurazione in CDO SAN.</a:t>
                      </a:r>
                      <a:r>
                        <a:rPr lang="it-IT" sz="14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 E </a:t>
                      </a:r>
                      <a:r>
                        <a:rPr lang="it-IT" sz="1400" b="1" baseline="0" dirty="0" err="1" smtClean="0">
                          <a:solidFill>
                            <a:srgbClr val="C00000"/>
                          </a:solidFill>
                          <a:effectLst/>
                        </a:rPr>
                        <a:t>VET</a:t>
                      </a:r>
                      <a:r>
                        <a:rPr lang="it-IT" sz="14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.</a:t>
                      </a:r>
                      <a:endParaRPr lang="it-IT" sz="1400" b="1" dirty="0" smtClean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olo 1"/>
          <p:cNvSpPr txBox="1">
            <a:spLocks/>
          </p:cNvSpPr>
          <p:nvPr/>
        </p:nvSpPr>
        <p:spPr>
          <a:xfrm>
            <a:off x="1116013" y="196850"/>
            <a:ext cx="7077075" cy="379413"/>
          </a:xfrm>
          <a:prstGeom prst="rect">
            <a:avLst/>
          </a:prstGeom>
        </p:spPr>
        <p:txBody>
          <a:bodyPr anchor="ctr"/>
          <a:lstStyle>
            <a:defPPr>
              <a:defRPr lang="it-IT"/>
            </a:defPPr>
            <a:lvl1pPr algn="ctr" eaLnBrk="1" hangingPunct="1">
              <a:defRPr sz="2800" b="1">
                <a:solidFill>
                  <a:srgbClr val="1F497D"/>
                </a:solidFill>
                <a:latin typeface="Lucida Sans Unicode"/>
                <a:ea typeface="Calibri"/>
                <a:cs typeface="+mj-cs"/>
              </a:defRPr>
            </a:lvl1pPr>
            <a:lvl2pPr algn="ctr" eaLnBrk="0" hangingPunct="0">
              <a:defRPr sz="1800" b="1">
                <a:solidFill>
                  <a:srgbClr val="253356"/>
                </a:solidFill>
                <a:latin typeface="Times New Roman" pitchFamily="18" charset="0"/>
              </a:defRPr>
            </a:lvl2pPr>
            <a:lvl3pPr algn="ctr" eaLnBrk="0" hangingPunct="0">
              <a:defRPr sz="1800" b="1">
                <a:solidFill>
                  <a:srgbClr val="253356"/>
                </a:solidFill>
                <a:latin typeface="Times New Roman" pitchFamily="18" charset="0"/>
              </a:defRPr>
            </a:lvl3pPr>
            <a:lvl4pPr algn="ctr" eaLnBrk="0" hangingPunct="0">
              <a:defRPr sz="1800" b="1">
                <a:solidFill>
                  <a:srgbClr val="253356"/>
                </a:solidFill>
                <a:latin typeface="Times New Roman" pitchFamily="18" charset="0"/>
              </a:defRPr>
            </a:lvl4pPr>
            <a:lvl5pPr algn="ctr" eaLnBrk="0" hangingPunct="0">
              <a:defRPr sz="1800" b="1">
                <a:solidFill>
                  <a:srgbClr val="253356"/>
                </a:solidFill>
                <a:latin typeface="Times New Roman" pitchFamily="18" charset="0"/>
              </a:defRPr>
            </a:lvl5pPr>
            <a:lvl6pPr marL="421092" algn="ctr" fontAlgn="base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253356"/>
                </a:solidFill>
                <a:latin typeface="Times New Roman" pitchFamily="18" charset="0"/>
              </a:defRPr>
            </a:lvl6pPr>
            <a:lvl7pPr marL="842184" algn="ctr" fontAlgn="base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253356"/>
                </a:solidFill>
                <a:latin typeface="Times New Roman" pitchFamily="18" charset="0"/>
              </a:defRPr>
            </a:lvl7pPr>
            <a:lvl8pPr marL="1263274" algn="ctr" fontAlgn="base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253356"/>
                </a:solidFill>
                <a:latin typeface="Times New Roman" pitchFamily="18" charset="0"/>
              </a:defRPr>
            </a:lvl8pPr>
            <a:lvl9pPr marL="1684366" algn="ctr" fontAlgn="base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253356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it-IT" b="0" dirty="0" smtClean="0">
                <a:solidFill>
                  <a:srgbClr val="253356"/>
                </a:solidFill>
                <a:latin typeface="+mn-lt"/>
                <a:ea typeface="+mj-ea"/>
              </a:rPr>
              <a:t>PROPOSTA ADOZIONE PROCEDURA</a:t>
            </a:r>
            <a:endParaRPr lang="it-IT" b="0" dirty="0">
              <a:solidFill>
                <a:srgbClr val="253356"/>
              </a:solidFill>
              <a:latin typeface="+mn-lt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866A6F02-3564-4804-B8BF-1D217262E98B}" type="slidenum">
              <a:rPr lang="it-IT" smtClean="0">
                <a:solidFill>
                  <a:schemeClr val="tx1"/>
                </a:solidFill>
              </a:rPr>
              <a:pPr>
                <a:defRPr/>
              </a:pPr>
              <a:t>8</a:t>
            </a:fld>
            <a:endParaRPr lang="it-IT" sz="900" dirty="0">
              <a:solidFill>
                <a:schemeClr val="tx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364088" y="908720"/>
            <a:ext cx="3600400" cy="40011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it-IT" sz="2000" b="1" i="1" u="sng" dirty="0" smtClean="0">
                <a:solidFill>
                  <a:srgbClr val="8E5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SEMPLIFICATA</a:t>
            </a: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323528" y="1412776"/>
          <a:ext cx="8496944" cy="500888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872208"/>
                <a:gridCol w="2880320"/>
                <a:gridCol w="1512168"/>
                <a:gridCol w="22322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PROCEDURA</a:t>
                      </a:r>
                      <a:endParaRPr lang="it-IT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ENTE</a:t>
                      </a:r>
                      <a:endParaRPr lang="it-IT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b="1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SEDE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NOTE</a:t>
                      </a:r>
                      <a:endParaRPr lang="it-IT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370840">
                <a:tc rowSpan="8">
                  <a:txBody>
                    <a:bodyPr/>
                    <a:lstStyle/>
                    <a:p>
                      <a:pPr algn="ctr"/>
                      <a:r>
                        <a:rPr lang="it-IT" b="1" i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SEMPLIFICATA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DIP. </a:t>
                      </a:r>
                      <a:r>
                        <a:rPr lang="it-IT" b="1" dirty="0" err="1" smtClean="0"/>
                        <a:t>TEC</a:t>
                      </a:r>
                      <a:r>
                        <a:rPr lang="it-IT" b="1" dirty="0" smtClean="0"/>
                        <a:t>./COMLOG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effectLst/>
                        </a:rPr>
                        <a:t>ROMA</a:t>
                      </a:r>
                      <a:endParaRPr lang="it-IT" sz="14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Riconfigurazione in CDO </a:t>
                      </a:r>
                      <a:r>
                        <a:rPr lang="it-IT" sz="1400" b="1" dirty="0" err="1" smtClean="0">
                          <a:solidFill>
                            <a:srgbClr val="C00000"/>
                          </a:solidFill>
                          <a:effectLst/>
                        </a:rPr>
                        <a:t>TEC</a:t>
                      </a: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.</a:t>
                      </a: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b="1" i="1" u="sng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DIP. TRAMAT/COMLOG</a:t>
                      </a:r>
                      <a:endParaRPr lang="it-IT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effectLst/>
                        </a:rPr>
                        <a:t>ROMA</a:t>
                      </a:r>
                      <a:endParaRPr lang="it-IT" sz="14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Riconfigurazione in CDO TRAMAT</a:t>
                      </a: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t-IT" b="1" i="1" u="sng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effectLst/>
                        </a:rPr>
                        <a:t>CE. OSP. +</a:t>
                      </a:r>
                      <a:r>
                        <a:rPr lang="it-IT" sz="1600" b="1" baseline="0" dirty="0" smtClean="0">
                          <a:effectLst/>
                        </a:rPr>
                        <a:t> DMML “C”</a:t>
                      </a:r>
                      <a:endParaRPr lang="it-IT" sz="1600" b="1" dirty="0" smtClean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effectLst/>
                        </a:rPr>
                        <a:t>MILANO</a:t>
                      </a:r>
                      <a:endParaRPr lang="it-IT" sz="14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Costituzione DMML “A”</a:t>
                      </a:r>
                      <a:endParaRPr lang="it-IT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389255">
                <a:tc vMerge="1">
                  <a:txBody>
                    <a:bodyPr/>
                    <a:lstStyle/>
                    <a:p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err="1" smtClean="0">
                          <a:effectLst/>
                        </a:rPr>
                        <a:t>MA.C.R.A.</a:t>
                      </a:r>
                      <a:endParaRPr lang="it-IT" sz="16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effectLst/>
                        </a:rPr>
                        <a:t>PIACENZA</a:t>
                      </a:r>
                      <a:endParaRPr lang="it-IT" sz="14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Riconfigurazione</a:t>
                      </a:r>
                      <a:r>
                        <a:rPr lang="it-IT" sz="14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 in </a:t>
                      </a: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POLO</a:t>
                      </a:r>
                      <a:r>
                        <a:rPr lang="it-IT" sz="14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it-IT" sz="1400" b="1" baseline="0" dirty="0" err="1" smtClean="0">
                          <a:solidFill>
                            <a:srgbClr val="C00000"/>
                          </a:solidFill>
                          <a:effectLst/>
                        </a:rPr>
                        <a:t>NAZ</a:t>
                      </a:r>
                      <a:r>
                        <a:rPr lang="it-IT" sz="14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. RICAMBIST.</a:t>
                      </a:r>
                      <a:endParaRPr lang="it-IT" sz="1400" b="1" dirty="0" smtClean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278765">
                <a:tc vMerge="1">
                  <a:txBody>
                    <a:bodyPr/>
                    <a:lstStyle/>
                    <a:p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err="1" smtClean="0">
                          <a:effectLst/>
                        </a:rPr>
                        <a:t>CE.DOC</a:t>
                      </a:r>
                      <a:r>
                        <a:rPr lang="it-IT" sz="1600" b="1" dirty="0" smtClean="0">
                          <a:effectLst/>
                        </a:rPr>
                        <a:t>.</a:t>
                      </a:r>
                      <a:endParaRPr lang="it-IT" sz="16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effectLst/>
                        </a:rPr>
                        <a:t>TN</a:t>
                      </a:r>
                    </a:p>
                    <a:p>
                      <a:r>
                        <a:rPr lang="it-IT" sz="1400" b="0" dirty="0" smtClean="0">
                          <a:effectLst/>
                        </a:rPr>
                        <a:t>PG</a:t>
                      </a:r>
                    </a:p>
                    <a:p>
                      <a:r>
                        <a:rPr lang="it-IT" sz="1400" b="0" dirty="0" smtClean="0">
                          <a:effectLst/>
                        </a:rPr>
                        <a:t>BA</a:t>
                      </a:r>
                    </a:p>
                    <a:p>
                      <a:r>
                        <a:rPr lang="it-IT" sz="1400" b="0" dirty="0" smtClean="0">
                          <a:effectLst/>
                        </a:rPr>
                        <a:t>CZ</a:t>
                      </a:r>
                      <a:endParaRPr lang="it-IT" sz="14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Soppressione e contestuale </a:t>
                      </a:r>
                      <a:r>
                        <a:rPr lang="it-IT" sz="1400" b="1" dirty="0" err="1" smtClean="0">
                          <a:solidFill>
                            <a:srgbClr val="C00000"/>
                          </a:solidFill>
                          <a:effectLst/>
                        </a:rPr>
                        <a:t>costituz</a:t>
                      </a: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. di una unità </a:t>
                      </a:r>
                      <a:r>
                        <a:rPr lang="it-IT" sz="1400" b="1" dirty="0" err="1" smtClean="0">
                          <a:solidFill>
                            <a:srgbClr val="C00000"/>
                          </a:solidFill>
                          <a:effectLst/>
                        </a:rPr>
                        <a:t>organizz</a:t>
                      </a: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. nel rispettivo</a:t>
                      </a:r>
                      <a:r>
                        <a:rPr lang="it-IT" sz="14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 CME</a:t>
                      </a:r>
                      <a:endParaRPr lang="it-IT" sz="1400" b="1" dirty="0" smtClean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29718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effectLst/>
                        </a:rPr>
                        <a:t>RGT. “NIZZA </a:t>
                      </a:r>
                      <a:r>
                        <a:rPr lang="it-IT" sz="1600" b="1" dirty="0" err="1" smtClean="0">
                          <a:effectLst/>
                        </a:rPr>
                        <a:t>CAV</a:t>
                      </a:r>
                      <a:r>
                        <a:rPr lang="it-IT" sz="1600" b="1" dirty="0" smtClean="0">
                          <a:effectLst/>
                        </a:rPr>
                        <a:t>.”</a:t>
                      </a:r>
                      <a:endParaRPr lang="it-IT" sz="16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effectLst/>
                        </a:rPr>
                        <a:t>da</a:t>
                      </a:r>
                      <a:r>
                        <a:rPr lang="it-IT" sz="1400" b="0" baseline="0" dirty="0" smtClean="0">
                          <a:effectLst/>
                        </a:rPr>
                        <a:t> PINEROLO </a:t>
                      </a:r>
                    </a:p>
                    <a:p>
                      <a:r>
                        <a:rPr lang="it-IT" sz="1400" b="0" baseline="0" smtClean="0">
                          <a:effectLst/>
                        </a:rPr>
                        <a:t>a BELLINZAGO</a:t>
                      </a:r>
                      <a:endParaRPr lang="it-IT" sz="14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Cambio sede  del</a:t>
                      </a:r>
                      <a:r>
                        <a:rPr lang="it-IT" sz="14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 rgt.</a:t>
                      </a:r>
                      <a:endParaRPr lang="it-IT" sz="1400" b="1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Nella struttura  transita un </a:t>
                      </a:r>
                      <a:r>
                        <a:rPr lang="it-IT" sz="14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rgt. alpino</a:t>
                      </a:r>
                      <a:endParaRPr lang="it-IT" sz="1400" dirty="0" smtClean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297180">
                <a:tc vMerge="1">
                  <a:txBody>
                    <a:bodyPr/>
                    <a:lstStyle/>
                    <a:p>
                      <a:endParaRPr lang="it-IT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effectLst/>
                        </a:rPr>
                        <a:t>4° RGT. CR.</a:t>
                      </a:r>
                      <a:endParaRPr lang="it-IT" sz="16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effectLst/>
                        </a:rPr>
                        <a:t>BELLINZAGO N.</a:t>
                      </a:r>
                      <a:endParaRPr lang="it-IT" sz="14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Nella</a:t>
                      </a:r>
                      <a:r>
                        <a:rPr lang="it-IT" sz="14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 struttura transita il rgt. NIZZA </a:t>
                      </a:r>
                      <a:r>
                        <a:rPr lang="it-IT" sz="1400" b="1" baseline="0" dirty="0" err="1" smtClean="0">
                          <a:solidFill>
                            <a:srgbClr val="C00000"/>
                          </a:solidFill>
                          <a:effectLst/>
                        </a:rPr>
                        <a:t>CAV</a:t>
                      </a:r>
                      <a:r>
                        <a:rPr lang="it-IT" sz="14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.</a:t>
                      </a:r>
                      <a:endParaRPr lang="it-IT" sz="1400" b="1" dirty="0" smtClean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31559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dirty="0" smtClean="0">
                          <a:effectLst/>
                        </a:rPr>
                        <a:t>RGT. A. </a:t>
                      </a:r>
                      <a:r>
                        <a:rPr lang="it-IT" sz="1600" b="1" dirty="0" err="1" smtClean="0">
                          <a:effectLst/>
                        </a:rPr>
                        <a:t>CAV</a:t>
                      </a:r>
                      <a:r>
                        <a:rPr lang="it-IT" sz="1600" b="1" dirty="0" smtClean="0">
                          <a:effectLst/>
                        </a:rPr>
                        <a:t>.</a:t>
                      </a:r>
                      <a:endParaRPr lang="it-IT" sz="16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effectLst/>
                        </a:rPr>
                        <a:t>MILANO</a:t>
                      </a:r>
                      <a:endParaRPr lang="it-IT" sz="14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Nella</a:t>
                      </a:r>
                      <a:r>
                        <a:rPr lang="it-IT" sz="14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 struttura transita il btg. t. “</a:t>
                      </a:r>
                      <a:r>
                        <a:rPr lang="it-IT" sz="1400" b="1" baseline="0" dirty="0" err="1" smtClean="0">
                          <a:solidFill>
                            <a:srgbClr val="C00000"/>
                          </a:solidFill>
                          <a:effectLst/>
                        </a:rPr>
                        <a:t>Spluga</a:t>
                      </a:r>
                      <a:r>
                        <a:rPr lang="it-IT" sz="14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”</a:t>
                      </a:r>
                      <a:endParaRPr lang="it-IT" sz="1400" b="1" dirty="0" smtClean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olo 1"/>
          <p:cNvSpPr txBox="1">
            <a:spLocks/>
          </p:cNvSpPr>
          <p:nvPr/>
        </p:nvSpPr>
        <p:spPr>
          <a:xfrm>
            <a:off x="1116013" y="196850"/>
            <a:ext cx="7077075" cy="379413"/>
          </a:xfrm>
          <a:prstGeom prst="rect">
            <a:avLst/>
          </a:prstGeom>
        </p:spPr>
        <p:txBody>
          <a:bodyPr anchor="ctr"/>
          <a:lstStyle>
            <a:defPPr>
              <a:defRPr lang="it-IT"/>
            </a:defPPr>
            <a:lvl1pPr algn="ctr" eaLnBrk="1" hangingPunct="1">
              <a:defRPr sz="2800" b="1">
                <a:solidFill>
                  <a:srgbClr val="1F497D"/>
                </a:solidFill>
                <a:latin typeface="Lucida Sans Unicode"/>
                <a:ea typeface="Calibri"/>
                <a:cs typeface="+mj-cs"/>
              </a:defRPr>
            </a:lvl1pPr>
            <a:lvl2pPr algn="ctr" eaLnBrk="0" hangingPunct="0">
              <a:defRPr sz="1800" b="1">
                <a:solidFill>
                  <a:srgbClr val="253356"/>
                </a:solidFill>
                <a:latin typeface="Times New Roman" pitchFamily="18" charset="0"/>
              </a:defRPr>
            </a:lvl2pPr>
            <a:lvl3pPr algn="ctr" eaLnBrk="0" hangingPunct="0">
              <a:defRPr sz="1800" b="1">
                <a:solidFill>
                  <a:srgbClr val="253356"/>
                </a:solidFill>
                <a:latin typeface="Times New Roman" pitchFamily="18" charset="0"/>
              </a:defRPr>
            </a:lvl3pPr>
            <a:lvl4pPr algn="ctr" eaLnBrk="0" hangingPunct="0">
              <a:defRPr sz="1800" b="1">
                <a:solidFill>
                  <a:srgbClr val="253356"/>
                </a:solidFill>
                <a:latin typeface="Times New Roman" pitchFamily="18" charset="0"/>
              </a:defRPr>
            </a:lvl4pPr>
            <a:lvl5pPr algn="ctr" eaLnBrk="0" hangingPunct="0">
              <a:defRPr sz="1800" b="1">
                <a:solidFill>
                  <a:srgbClr val="253356"/>
                </a:solidFill>
                <a:latin typeface="Times New Roman" pitchFamily="18" charset="0"/>
              </a:defRPr>
            </a:lvl5pPr>
            <a:lvl6pPr marL="421092" algn="ctr" fontAlgn="base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253356"/>
                </a:solidFill>
                <a:latin typeface="Times New Roman" pitchFamily="18" charset="0"/>
              </a:defRPr>
            </a:lvl6pPr>
            <a:lvl7pPr marL="842184" algn="ctr" fontAlgn="base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253356"/>
                </a:solidFill>
                <a:latin typeface="Times New Roman" pitchFamily="18" charset="0"/>
              </a:defRPr>
            </a:lvl7pPr>
            <a:lvl8pPr marL="1263274" algn="ctr" fontAlgn="base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253356"/>
                </a:solidFill>
                <a:latin typeface="Times New Roman" pitchFamily="18" charset="0"/>
              </a:defRPr>
            </a:lvl8pPr>
            <a:lvl9pPr marL="1684366" algn="ctr" fontAlgn="base"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253356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it-IT" b="0" dirty="0" smtClean="0">
                <a:solidFill>
                  <a:srgbClr val="253356"/>
                </a:solidFill>
                <a:latin typeface="+mn-lt"/>
                <a:ea typeface="+mj-ea"/>
              </a:rPr>
              <a:t>PROPOSTA ADOZIONE PROCEDURA</a:t>
            </a:r>
            <a:endParaRPr lang="it-IT" b="0" dirty="0">
              <a:solidFill>
                <a:srgbClr val="253356"/>
              </a:solidFill>
              <a:latin typeface="+mn-lt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ME">
  <a:themeElements>
    <a:clrScheme name="Stato Maggiore Esercito">
      <a:dk1>
        <a:srgbClr val="253356"/>
      </a:dk1>
      <a:lt1>
        <a:sysClr val="window" lastClr="FFFFFF"/>
      </a:lt1>
      <a:dk2>
        <a:srgbClr val="3B4658"/>
      </a:dk2>
      <a:lt2>
        <a:srgbClr val="CBD2DC"/>
      </a:lt2>
      <a:accent1>
        <a:srgbClr val="4A66AC"/>
      </a:accent1>
      <a:accent2>
        <a:srgbClr val="DAE0EF"/>
      </a:accent2>
      <a:accent3>
        <a:srgbClr val="B5C1DF"/>
      </a:accent3>
      <a:accent4>
        <a:srgbClr val="90A2CF"/>
      </a:accent4>
      <a:accent5>
        <a:srgbClr val="FFB953"/>
      </a:accent5>
      <a:accent6>
        <a:srgbClr val="78B1BB"/>
      </a:accent6>
      <a:hlink>
        <a:srgbClr val="78B1BB"/>
      </a:hlink>
      <a:folHlink>
        <a:srgbClr val="BDD9DE"/>
      </a:folHlink>
    </a:clrScheme>
    <a:fontScheme name="Stato Maggiore Esercito">
      <a:majorFont>
        <a:latin typeface="Times New Roman"/>
        <a:ea typeface=""/>
        <a:cs typeface=""/>
      </a:majorFont>
      <a:minorFont>
        <a:latin typeface="Lucida Sans Unicode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2_SME">
  <a:themeElements>
    <a:clrScheme name="Stato Maggiore Esercito">
      <a:dk1>
        <a:srgbClr val="253356"/>
      </a:dk1>
      <a:lt1>
        <a:sysClr val="window" lastClr="FFFFFF"/>
      </a:lt1>
      <a:dk2>
        <a:srgbClr val="3B4658"/>
      </a:dk2>
      <a:lt2>
        <a:srgbClr val="CBD2DC"/>
      </a:lt2>
      <a:accent1>
        <a:srgbClr val="4A66AC"/>
      </a:accent1>
      <a:accent2>
        <a:srgbClr val="DAE0EF"/>
      </a:accent2>
      <a:accent3>
        <a:srgbClr val="B5C1DF"/>
      </a:accent3>
      <a:accent4>
        <a:srgbClr val="90A2CF"/>
      </a:accent4>
      <a:accent5>
        <a:srgbClr val="FFB953"/>
      </a:accent5>
      <a:accent6>
        <a:srgbClr val="78B1BB"/>
      </a:accent6>
      <a:hlink>
        <a:srgbClr val="78B1BB"/>
      </a:hlink>
      <a:folHlink>
        <a:srgbClr val="BDD9DE"/>
      </a:folHlink>
    </a:clrScheme>
    <a:fontScheme name="Stato Maggiore Esercito">
      <a:majorFont>
        <a:latin typeface="Times New Roman"/>
        <a:ea typeface=""/>
        <a:cs typeface=""/>
      </a:majorFont>
      <a:minorFont>
        <a:latin typeface="Lucida Sans Unicode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SME">
  <a:themeElements>
    <a:clrScheme name="Stato Maggiore Esercito">
      <a:dk1>
        <a:srgbClr val="253356"/>
      </a:dk1>
      <a:lt1>
        <a:sysClr val="window" lastClr="FFFFFF"/>
      </a:lt1>
      <a:dk2>
        <a:srgbClr val="3B4658"/>
      </a:dk2>
      <a:lt2>
        <a:srgbClr val="CBD2DC"/>
      </a:lt2>
      <a:accent1>
        <a:srgbClr val="4A66AC"/>
      </a:accent1>
      <a:accent2>
        <a:srgbClr val="DAE0EF"/>
      </a:accent2>
      <a:accent3>
        <a:srgbClr val="B5C1DF"/>
      </a:accent3>
      <a:accent4>
        <a:srgbClr val="90A2CF"/>
      </a:accent4>
      <a:accent5>
        <a:srgbClr val="FFB953"/>
      </a:accent5>
      <a:accent6>
        <a:srgbClr val="78B1BB"/>
      </a:accent6>
      <a:hlink>
        <a:srgbClr val="78B1BB"/>
      </a:hlink>
      <a:folHlink>
        <a:srgbClr val="BDD9DE"/>
      </a:folHlink>
    </a:clrScheme>
    <a:fontScheme name="Stato Maggiore Esercito">
      <a:majorFont>
        <a:latin typeface="Times New Roman"/>
        <a:ea typeface=""/>
        <a:cs typeface=""/>
      </a:majorFont>
      <a:minorFont>
        <a:latin typeface="Lucida Sans Unicode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SME">
  <a:themeElements>
    <a:clrScheme name="Stato Maggiore Esercito">
      <a:dk1>
        <a:srgbClr val="253356"/>
      </a:dk1>
      <a:lt1>
        <a:sysClr val="window" lastClr="FFFFFF"/>
      </a:lt1>
      <a:dk2>
        <a:srgbClr val="3B4658"/>
      </a:dk2>
      <a:lt2>
        <a:srgbClr val="CBD2DC"/>
      </a:lt2>
      <a:accent1>
        <a:srgbClr val="4A66AC"/>
      </a:accent1>
      <a:accent2>
        <a:srgbClr val="DAE0EF"/>
      </a:accent2>
      <a:accent3>
        <a:srgbClr val="B5C1DF"/>
      </a:accent3>
      <a:accent4>
        <a:srgbClr val="90A2CF"/>
      </a:accent4>
      <a:accent5>
        <a:srgbClr val="FFB953"/>
      </a:accent5>
      <a:accent6>
        <a:srgbClr val="78B1BB"/>
      </a:accent6>
      <a:hlink>
        <a:srgbClr val="78B1BB"/>
      </a:hlink>
      <a:folHlink>
        <a:srgbClr val="BDD9DE"/>
      </a:folHlink>
    </a:clrScheme>
    <a:fontScheme name="Stato Maggiore Esercito">
      <a:majorFont>
        <a:latin typeface="Times New Roman"/>
        <a:ea typeface=""/>
        <a:cs typeface=""/>
      </a:majorFont>
      <a:minorFont>
        <a:latin typeface="Lucida Sans Unicode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SME">
  <a:themeElements>
    <a:clrScheme name="Stato Maggiore Esercito">
      <a:dk1>
        <a:srgbClr val="253356"/>
      </a:dk1>
      <a:lt1>
        <a:sysClr val="window" lastClr="FFFFFF"/>
      </a:lt1>
      <a:dk2>
        <a:srgbClr val="3B4658"/>
      </a:dk2>
      <a:lt2>
        <a:srgbClr val="CBD2DC"/>
      </a:lt2>
      <a:accent1>
        <a:srgbClr val="4A66AC"/>
      </a:accent1>
      <a:accent2>
        <a:srgbClr val="DAE0EF"/>
      </a:accent2>
      <a:accent3>
        <a:srgbClr val="B5C1DF"/>
      </a:accent3>
      <a:accent4>
        <a:srgbClr val="90A2CF"/>
      </a:accent4>
      <a:accent5>
        <a:srgbClr val="FFB953"/>
      </a:accent5>
      <a:accent6>
        <a:srgbClr val="78B1BB"/>
      </a:accent6>
      <a:hlink>
        <a:srgbClr val="78B1BB"/>
      </a:hlink>
      <a:folHlink>
        <a:srgbClr val="BDD9DE"/>
      </a:folHlink>
    </a:clrScheme>
    <a:fontScheme name="Stato Maggiore Esercito">
      <a:majorFont>
        <a:latin typeface="Times New Roman"/>
        <a:ea typeface=""/>
        <a:cs typeface=""/>
      </a:majorFont>
      <a:minorFont>
        <a:latin typeface="Lucida Sans Unicode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SME">
  <a:themeElements>
    <a:clrScheme name="Stato Maggiore Esercito">
      <a:dk1>
        <a:srgbClr val="253356"/>
      </a:dk1>
      <a:lt1>
        <a:sysClr val="window" lastClr="FFFFFF"/>
      </a:lt1>
      <a:dk2>
        <a:srgbClr val="3B4658"/>
      </a:dk2>
      <a:lt2>
        <a:srgbClr val="CBD2DC"/>
      </a:lt2>
      <a:accent1>
        <a:srgbClr val="4A66AC"/>
      </a:accent1>
      <a:accent2>
        <a:srgbClr val="DAE0EF"/>
      </a:accent2>
      <a:accent3>
        <a:srgbClr val="B5C1DF"/>
      </a:accent3>
      <a:accent4>
        <a:srgbClr val="90A2CF"/>
      </a:accent4>
      <a:accent5>
        <a:srgbClr val="FFB953"/>
      </a:accent5>
      <a:accent6>
        <a:srgbClr val="78B1BB"/>
      </a:accent6>
      <a:hlink>
        <a:srgbClr val="78B1BB"/>
      </a:hlink>
      <a:folHlink>
        <a:srgbClr val="BDD9DE"/>
      </a:folHlink>
    </a:clrScheme>
    <a:fontScheme name="Stato Maggiore Esercito">
      <a:majorFont>
        <a:latin typeface="Times New Roman"/>
        <a:ea typeface=""/>
        <a:cs typeface=""/>
      </a:majorFont>
      <a:minorFont>
        <a:latin typeface="Lucida Sans Unicode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SME">
  <a:themeElements>
    <a:clrScheme name="Stato Maggiore Esercito">
      <a:dk1>
        <a:srgbClr val="253356"/>
      </a:dk1>
      <a:lt1>
        <a:sysClr val="window" lastClr="FFFFFF"/>
      </a:lt1>
      <a:dk2>
        <a:srgbClr val="3B4658"/>
      </a:dk2>
      <a:lt2>
        <a:srgbClr val="CBD2DC"/>
      </a:lt2>
      <a:accent1>
        <a:srgbClr val="4A66AC"/>
      </a:accent1>
      <a:accent2>
        <a:srgbClr val="DAE0EF"/>
      </a:accent2>
      <a:accent3>
        <a:srgbClr val="B5C1DF"/>
      </a:accent3>
      <a:accent4>
        <a:srgbClr val="90A2CF"/>
      </a:accent4>
      <a:accent5>
        <a:srgbClr val="FFB953"/>
      </a:accent5>
      <a:accent6>
        <a:srgbClr val="78B1BB"/>
      </a:accent6>
      <a:hlink>
        <a:srgbClr val="78B1BB"/>
      </a:hlink>
      <a:folHlink>
        <a:srgbClr val="BDD9DE"/>
      </a:folHlink>
    </a:clrScheme>
    <a:fontScheme name="Stato Maggiore Esercito">
      <a:majorFont>
        <a:latin typeface="Times New Roman"/>
        <a:ea typeface=""/>
        <a:cs typeface=""/>
      </a:majorFont>
      <a:minorFont>
        <a:latin typeface="Lucida Sans Unicode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9_SME">
  <a:themeElements>
    <a:clrScheme name="Stato Maggiore Esercito">
      <a:dk1>
        <a:srgbClr val="253356"/>
      </a:dk1>
      <a:lt1>
        <a:sysClr val="window" lastClr="FFFFFF"/>
      </a:lt1>
      <a:dk2>
        <a:srgbClr val="3B4658"/>
      </a:dk2>
      <a:lt2>
        <a:srgbClr val="CBD2DC"/>
      </a:lt2>
      <a:accent1>
        <a:srgbClr val="4A66AC"/>
      </a:accent1>
      <a:accent2>
        <a:srgbClr val="DAE0EF"/>
      </a:accent2>
      <a:accent3>
        <a:srgbClr val="B5C1DF"/>
      </a:accent3>
      <a:accent4>
        <a:srgbClr val="90A2CF"/>
      </a:accent4>
      <a:accent5>
        <a:srgbClr val="FFB953"/>
      </a:accent5>
      <a:accent6>
        <a:srgbClr val="78B1BB"/>
      </a:accent6>
      <a:hlink>
        <a:srgbClr val="78B1BB"/>
      </a:hlink>
      <a:folHlink>
        <a:srgbClr val="BDD9DE"/>
      </a:folHlink>
    </a:clrScheme>
    <a:fontScheme name="Stato Maggiore Esercito">
      <a:majorFont>
        <a:latin typeface="Times New Roman"/>
        <a:ea typeface=""/>
        <a:cs typeface=""/>
      </a:majorFont>
      <a:minorFont>
        <a:latin typeface="Lucida Sans Unicode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S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to Maggiore Esercito">
      <a:majorFont>
        <a:latin typeface="Times New Roman"/>
        <a:ea typeface=""/>
        <a:cs typeface=""/>
      </a:majorFont>
      <a:minorFont>
        <a:latin typeface="Lucida Sans Unicode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0_S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to Maggiore Esercito">
      <a:majorFont>
        <a:latin typeface="Times New Roman"/>
        <a:ea typeface=""/>
        <a:cs typeface=""/>
      </a:majorFont>
      <a:minorFont>
        <a:latin typeface="Lucida Sans Unicode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>
  <documentManagement>
    <KpiDescription xmlns="http://schemas.microsoft.com/sharepoint/v3">Reparto Pianificazione Generale e Finanziaria</KpiDescription>
    <ArticleStartDate xmlns="http://schemas.microsoft.com/sharepoint/v3">2013-02-07T23:00:00+00:00</ArticleStartDate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54A64C826D8542BFA677524F2D59B4" ma:contentTypeVersion="3" ma:contentTypeDescription="Creare un nuovo documento." ma:contentTypeScope="" ma:versionID="4cc41956e484f7435783c2c1d82d3ca0">
  <xsd:schema xmlns:xsd="http://www.w3.org/2001/XMLSchema" xmlns:xs="http://www.w3.org/2001/XMLSchema" xmlns:p="http://schemas.microsoft.com/office/2006/metadata/properties" xmlns:ns1="http://schemas.microsoft.com/sharepoint/v3" xmlns:ns2="6ed348ba-c5e1-4496-b2d6-54054876fcc1" targetNamespace="http://schemas.microsoft.com/office/2006/metadata/properties" ma:root="true" ma:fieldsID="5cc603273104c72fe7b0da7e4849b506" ns1:_="" ns2:_="">
    <xsd:import namespace="http://schemas.microsoft.com/sharepoint/v3"/>
    <xsd:import namespace="6ed348ba-c5e1-4496-b2d6-54054876fcc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ArticleStartDate" minOccurs="0"/>
                <xsd:element ref="ns1:Kpi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rticleStartDate" ma:index="11" nillable="true" ma:displayName="Data" ma:description="" ma:format="DateOnly" ma:internalName="ArticleStartDate">
      <xsd:simpleType>
        <xsd:restriction base="dms:DateTime"/>
      </xsd:simpleType>
    </xsd:element>
    <xsd:element name="KpiDescription" ma:index="12" nillable="true" ma:displayName="Ufficio" ma:description="La descrizione consente di fornire informazioni sugli scopi dell'obiettivo." ma:internalName="Kpi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d348ba-c5e1-4496-b2d6-54054876fcc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e ID documento" ma:description="Valore dell'ID documento assegnato all'elemento." ma:internalName="_dlc_DocId" ma:readOnly="true">
      <xsd:simpleType>
        <xsd:restriction base="dms:Text"/>
      </xsd:simpleType>
    </xsd:element>
    <xsd:element name="_dlc_DocIdUrl" ma:index="9" nillable="true" ma:displayName="ID documento" ma:description="Collegamento permanente al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alva ID in modo permanente" ma:description="Mantenere ID all'aggiunta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D7A45C-7F67-453A-910F-51A3744561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E34D7F-B701-4B63-B339-0036C438BE24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FC10AAD6-8BC0-447A-9FB7-1142F53C623E}">
  <ds:schemaRefs>
    <ds:schemaRef ds:uri="http://schemas.microsoft.com/office/2006/metadata/properties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1462D7D8-2D39-474D-9FE0-AA7FFF114B3B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253819D7-F6C1-4172-B2C5-8D6909284D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ed348ba-c5e1-4496-b2d6-54054876fc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472</Words>
  <Application>Microsoft Office PowerPoint</Application>
  <PresentationFormat>Presentazione su schermo (4:3)</PresentationFormat>
  <Paragraphs>157</Paragraphs>
  <Slides>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10</vt:i4>
      </vt:variant>
      <vt:variant>
        <vt:lpstr>Titoli diapositive</vt:lpstr>
      </vt:variant>
      <vt:variant>
        <vt:i4>8</vt:i4>
      </vt:variant>
    </vt:vector>
  </HeadingPairs>
  <TitlesOfParts>
    <vt:vector size="18" baseType="lpstr">
      <vt:lpstr>1_SME</vt:lpstr>
      <vt:lpstr>2_SME</vt:lpstr>
      <vt:lpstr>3_SME</vt:lpstr>
      <vt:lpstr>4_SME</vt:lpstr>
      <vt:lpstr>5_SME</vt:lpstr>
      <vt:lpstr>6_SME</vt:lpstr>
      <vt:lpstr>9_SME</vt:lpstr>
      <vt:lpstr>8_SME</vt:lpstr>
      <vt:lpstr>10_SME</vt:lpstr>
      <vt:lpstr>12_SME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Revisione dello Strumento Terrestre</dc:title>
  <dc:creator/>
  <cp:lastModifiedBy/>
  <cp:revision>4</cp:revision>
  <dcterms:modified xsi:type="dcterms:W3CDTF">2013-06-13T08:57:34Z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DXRD7XWDUJTW-83-17</vt:lpwstr>
  </property>
  <property fmtid="{D5CDD505-2E9C-101B-9397-08002B2CF9AE}" pid="3" name="_dlc_DocIdItemGuid">
    <vt:lpwstr>e4f527d3-ea73-42a2-a2dd-5f5ff8dd86de</vt:lpwstr>
  </property>
  <property fmtid="{D5CDD505-2E9C-101B-9397-08002B2CF9AE}" pid="4" name="_dlc_DocIdUrl">
    <vt:lpwstr>http://www.sme.esercito.difesa.it/RPGF/_layouts/DocIdRedir.aspx?ID=DXRD7XWDUJTW-83-17, DXRD7XWDUJTW-83-17</vt:lpwstr>
  </property>
</Properties>
</file>