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7.xml.rels" ContentType="application/vnd.openxmlformats-package.relationship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media/image9.png" ContentType="image/png"/>
  <Override PartName="/ppt/media/image1.png" ContentType="image/png"/>
  <Override PartName="/ppt/media/image2.png" ContentType="image/png"/>
  <Override PartName="/ppt/media/image5.png" ContentType="image/png"/>
  <Override PartName="/ppt/media/image3.jpeg" ContentType="image/jpeg"/>
  <Override PartName="/ppt/media/image4.png" ContentType="image/png"/>
  <Override PartName="/ppt/media/image17.wmf" ContentType="image/x-wmf"/>
  <Override PartName="/ppt/media/image6.png" ContentType="image/png"/>
  <Override PartName="/ppt/media/image7.png" ContentType="image/png"/>
  <Override PartName="/ppt/media/image8.png" ContentType="image/png"/>
  <Override PartName="/ppt/media/image10.jpeg" ContentType="image/jpeg"/>
  <Override PartName="/ppt/media/image11.png" ContentType="image/png"/>
  <Override PartName="/ppt/media/image12.png" ContentType="image/png"/>
  <Override PartName="/ppt/media/image13.png" ContentType="image/png"/>
  <Override PartName="/ppt/media/image14.wmf" ContentType="image/x-wmf"/>
  <Override PartName="/ppt/media/image15.png" ContentType="image/png"/>
  <Override PartName="/ppt/media/image16.png" ContentType="image/png"/>
  <Override PartName="/ppt/media/image18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797675" cy="9926637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Fai clic per spostare la diapositiva</a:t>
            </a:r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it-IT" sz="2000" spc="-1" strike="noStrike">
                <a:latin typeface="Arial"/>
              </a:rPr>
              <a:t>Fai clic per modificare il formato delle note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it-IT" sz="1400" spc="-1" strike="noStrike">
                <a:latin typeface="Times New Roman"/>
              </a:rPr>
              <a:t>&lt;intestazione&gt;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it-IT" sz="1400" spc="-1" strike="noStrike">
                <a:latin typeface="Times New Roman"/>
              </a:rPr>
              <a:t>&lt;data/ora&gt;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it-IT" sz="1400" spc="-1" strike="noStrike">
                <a:latin typeface="Times New Roman"/>
              </a:rPr>
              <a:t>&lt;piè di pagina&gt;</a:t>
            </a:r>
            <a:endParaRPr b="0" lang="it-IT" sz="1400" spc="-1" strike="noStrike">
              <a:latin typeface="Times New Roman"/>
            </a:endParaRPr>
          </a:p>
        </p:txBody>
      </p:sp>
      <p:sp>
        <p:nvSpPr>
          <p:cNvPr id="8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BCF95FB1-AC5D-41F7-9EE3-B651D5D4CED8}" type="slidenum">
              <a:rPr b="0" lang="it-IT" sz="1400" spc="-1" strike="noStrike">
                <a:latin typeface="Times New Roman"/>
              </a:rPr>
              <a:t>&lt;numero&gt;</a:t>
            </a:fld>
            <a:endParaRPr b="0" lang="it-IT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PlaceHolder 1"/>
          <p:cNvSpPr>
            <a:spLocks noGrp="1"/>
          </p:cNvSpPr>
          <p:nvPr>
            <p:ph type="sldImg"/>
          </p:nvPr>
        </p:nvSpPr>
        <p:spPr>
          <a:xfrm>
            <a:off x="422280" y="1241280"/>
            <a:ext cx="5952600" cy="3349440"/>
          </a:xfrm>
          <a:prstGeom prst="rect">
            <a:avLst/>
          </a:prstGeom>
        </p:spPr>
      </p:sp>
      <p:sp>
        <p:nvSpPr>
          <p:cNvPr id="362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800" cy="3908160"/>
          </a:xfrm>
          <a:prstGeom prst="rect">
            <a:avLst/>
          </a:prstGeom>
        </p:spPr>
        <p:txBody>
          <a:bodyPr>
            <a:noAutofit/>
          </a:bodyPr>
          <a:p>
            <a:endParaRPr b="0" lang="it-IT" sz="2000" spc="-1" strike="noStrike">
              <a:latin typeface="Arial"/>
            </a:endParaRPr>
          </a:p>
        </p:txBody>
      </p:sp>
      <p:sp>
        <p:nvSpPr>
          <p:cNvPr id="363" name="TextShape 3"/>
          <p:cNvSpPr txBox="1"/>
          <p:nvPr/>
        </p:nvSpPr>
        <p:spPr>
          <a:xfrm>
            <a:off x="3850560" y="9428760"/>
            <a:ext cx="2945160" cy="4975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B07E31F5-481F-4833-8B32-55CA1D259683}" type="slidenum">
              <a:rPr b="0" lang="it-IT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PlaceHolder 1"/>
          <p:cNvSpPr>
            <a:spLocks noGrp="1"/>
          </p:cNvSpPr>
          <p:nvPr>
            <p:ph type="sldImg"/>
          </p:nvPr>
        </p:nvSpPr>
        <p:spPr>
          <a:xfrm>
            <a:off x="422280" y="1241280"/>
            <a:ext cx="5952600" cy="3349440"/>
          </a:xfrm>
          <a:prstGeom prst="rect">
            <a:avLst/>
          </a:prstGeom>
        </p:spPr>
      </p:sp>
      <p:sp>
        <p:nvSpPr>
          <p:cNvPr id="365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800" cy="3908160"/>
          </a:xfrm>
          <a:prstGeom prst="rect">
            <a:avLst/>
          </a:prstGeom>
        </p:spPr>
        <p:txBody>
          <a:bodyPr>
            <a:noAutofit/>
          </a:bodyPr>
          <a:p>
            <a:endParaRPr b="0" lang="it-IT" sz="2000" spc="-1" strike="noStrike">
              <a:latin typeface="Arial"/>
            </a:endParaRPr>
          </a:p>
        </p:txBody>
      </p:sp>
      <p:sp>
        <p:nvSpPr>
          <p:cNvPr id="366" name="TextShape 3"/>
          <p:cNvSpPr txBox="1"/>
          <p:nvPr/>
        </p:nvSpPr>
        <p:spPr>
          <a:xfrm>
            <a:off x="3850560" y="9428760"/>
            <a:ext cx="2945160" cy="4975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154EC70D-EF3A-4259-8414-D0BE021710ED}" type="slidenum">
              <a:rPr b="0" lang="it-IT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PlaceHolder 1"/>
          <p:cNvSpPr>
            <a:spLocks noGrp="1"/>
          </p:cNvSpPr>
          <p:nvPr>
            <p:ph type="sldImg"/>
          </p:nvPr>
        </p:nvSpPr>
        <p:spPr>
          <a:xfrm>
            <a:off x="422280" y="1241280"/>
            <a:ext cx="5952600" cy="3349440"/>
          </a:xfrm>
          <a:prstGeom prst="rect">
            <a:avLst/>
          </a:prstGeom>
        </p:spPr>
      </p:sp>
      <p:sp>
        <p:nvSpPr>
          <p:cNvPr id="368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800" cy="3908160"/>
          </a:xfrm>
          <a:prstGeom prst="rect">
            <a:avLst/>
          </a:prstGeom>
        </p:spPr>
        <p:txBody>
          <a:bodyPr>
            <a:noAutofit/>
          </a:bodyPr>
          <a:p>
            <a:endParaRPr b="0" lang="it-IT" sz="2000" spc="-1" strike="noStrike">
              <a:latin typeface="Arial"/>
            </a:endParaRPr>
          </a:p>
        </p:txBody>
      </p:sp>
      <p:sp>
        <p:nvSpPr>
          <p:cNvPr id="369" name="TextShape 3"/>
          <p:cNvSpPr txBox="1"/>
          <p:nvPr/>
        </p:nvSpPr>
        <p:spPr>
          <a:xfrm>
            <a:off x="3850560" y="9428760"/>
            <a:ext cx="2945160" cy="4975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CD5F3861-32A1-43CD-BB03-C5504CBED8FD}" type="slidenum">
              <a:rPr b="0" lang="it-IT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PlaceHolder 1"/>
          <p:cNvSpPr>
            <a:spLocks noGrp="1"/>
          </p:cNvSpPr>
          <p:nvPr>
            <p:ph type="sldImg"/>
          </p:nvPr>
        </p:nvSpPr>
        <p:spPr>
          <a:xfrm>
            <a:off x="422280" y="1241280"/>
            <a:ext cx="5952600" cy="3349440"/>
          </a:xfrm>
          <a:prstGeom prst="rect">
            <a:avLst/>
          </a:prstGeom>
        </p:spPr>
      </p:sp>
      <p:sp>
        <p:nvSpPr>
          <p:cNvPr id="371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800" cy="3908160"/>
          </a:xfrm>
          <a:prstGeom prst="rect">
            <a:avLst/>
          </a:prstGeom>
        </p:spPr>
        <p:txBody>
          <a:bodyPr>
            <a:noAutofit/>
          </a:bodyPr>
          <a:p>
            <a:endParaRPr b="0" lang="it-IT" sz="2000" spc="-1" strike="noStrike">
              <a:latin typeface="Arial"/>
            </a:endParaRPr>
          </a:p>
        </p:txBody>
      </p:sp>
      <p:sp>
        <p:nvSpPr>
          <p:cNvPr id="372" name="TextShape 3"/>
          <p:cNvSpPr txBox="1"/>
          <p:nvPr/>
        </p:nvSpPr>
        <p:spPr>
          <a:xfrm>
            <a:off x="3850560" y="9428760"/>
            <a:ext cx="2945160" cy="4975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CA25B318-CD07-45C1-BEEC-BFDD63B896D9}" type="slidenum">
              <a:rPr b="0" lang="it-IT" sz="1200" spc="-1" strike="noStrike">
                <a:latin typeface="Times New Roman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PlaceHolder 1"/>
          <p:cNvSpPr>
            <a:spLocks noGrp="1"/>
          </p:cNvSpPr>
          <p:nvPr>
            <p:ph type="sldImg"/>
          </p:nvPr>
        </p:nvSpPr>
        <p:spPr>
          <a:xfrm>
            <a:off x="2460600" y="552600"/>
            <a:ext cx="4917600" cy="2766600"/>
          </a:xfrm>
          <a:prstGeom prst="rect">
            <a:avLst/>
          </a:prstGeom>
        </p:spPr>
      </p:sp>
      <p:sp>
        <p:nvSpPr>
          <p:cNvPr id="374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800" cy="3908160"/>
          </a:xfrm>
          <a:prstGeom prst="rect">
            <a:avLst/>
          </a:prstGeom>
        </p:spPr>
        <p:txBody>
          <a:bodyPr>
            <a:noAutofit/>
          </a:bodyPr>
          <a:p>
            <a:endParaRPr b="0" lang="it-IT" sz="2000" spc="-1" strike="noStrike">
              <a:latin typeface="Arial"/>
            </a:endParaRPr>
          </a:p>
        </p:txBody>
      </p:sp>
      <p:sp>
        <p:nvSpPr>
          <p:cNvPr id="375" name="TextShape 3"/>
          <p:cNvSpPr txBox="1"/>
          <p:nvPr/>
        </p:nvSpPr>
        <p:spPr>
          <a:xfrm>
            <a:off x="3850560" y="9428760"/>
            <a:ext cx="2945160" cy="4975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09300528-5A67-4BEB-B894-13C9D197B051}" type="slidenum">
              <a:rPr b="0" lang="it-IT" sz="1200" spc="-1" strike="noStrike">
                <a:solidFill>
                  <a:srgbClr val="000000"/>
                </a:solidFill>
                <a:latin typeface="Arial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PlaceHolder 1"/>
          <p:cNvSpPr>
            <a:spLocks noGrp="1"/>
          </p:cNvSpPr>
          <p:nvPr>
            <p:ph type="sldImg"/>
          </p:nvPr>
        </p:nvSpPr>
        <p:spPr>
          <a:xfrm>
            <a:off x="2206800" y="600120"/>
            <a:ext cx="5338440" cy="3003120"/>
          </a:xfrm>
          <a:prstGeom prst="rect">
            <a:avLst/>
          </a:prstGeom>
        </p:spPr>
      </p:sp>
      <p:sp>
        <p:nvSpPr>
          <p:cNvPr id="377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800" cy="3908160"/>
          </a:xfrm>
          <a:prstGeom prst="rect">
            <a:avLst/>
          </a:prstGeom>
        </p:spPr>
        <p:txBody>
          <a:bodyPr>
            <a:noAutofit/>
          </a:bodyPr>
          <a:p>
            <a:endParaRPr b="0" lang="it-IT" sz="2000" spc="-1" strike="noStrike">
              <a:latin typeface="Arial"/>
            </a:endParaRPr>
          </a:p>
        </p:txBody>
      </p:sp>
      <p:sp>
        <p:nvSpPr>
          <p:cNvPr id="378" name="TextShape 3"/>
          <p:cNvSpPr txBox="1"/>
          <p:nvPr/>
        </p:nvSpPr>
        <p:spPr>
          <a:xfrm>
            <a:off x="3850560" y="9428760"/>
            <a:ext cx="2945160" cy="4975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A7CA5015-5609-4F28-A073-F35277353A6E}" type="slidenum">
              <a:rPr b="0" lang="it-IT" sz="1200" spc="-1" strike="noStrike">
                <a:solidFill>
                  <a:srgbClr val="000000"/>
                </a:solidFill>
                <a:latin typeface="Arial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PlaceHolder 1"/>
          <p:cNvSpPr>
            <a:spLocks noGrp="1"/>
          </p:cNvSpPr>
          <p:nvPr>
            <p:ph type="sldImg"/>
          </p:nvPr>
        </p:nvSpPr>
        <p:spPr>
          <a:xfrm>
            <a:off x="2206800" y="600120"/>
            <a:ext cx="5338440" cy="3003120"/>
          </a:xfrm>
          <a:prstGeom prst="rect">
            <a:avLst/>
          </a:prstGeom>
        </p:spPr>
      </p:sp>
      <p:sp>
        <p:nvSpPr>
          <p:cNvPr id="380" name="PlaceHolder 2"/>
          <p:cNvSpPr>
            <a:spLocks noGrp="1"/>
          </p:cNvSpPr>
          <p:nvPr>
            <p:ph type="body"/>
          </p:nvPr>
        </p:nvSpPr>
        <p:spPr>
          <a:xfrm>
            <a:off x="679680" y="4777200"/>
            <a:ext cx="5437800" cy="3908160"/>
          </a:xfrm>
          <a:prstGeom prst="rect">
            <a:avLst/>
          </a:prstGeom>
        </p:spPr>
        <p:txBody>
          <a:bodyPr>
            <a:noAutofit/>
          </a:bodyPr>
          <a:p>
            <a:endParaRPr b="0" lang="it-IT" sz="2000" spc="-1" strike="noStrike">
              <a:latin typeface="Arial"/>
            </a:endParaRPr>
          </a:p>
        </p:txBody>
      </p:sp>
      <p:sp>
        <p:nvSpPr>
          <p:cNvPr id="381" name="TextShape 3"/>
          <p:cNvSpPr txBox="1"/>
          <p:nvPr/>
        </p:nvSpPr>
        <p:spPr>
          <a:xfrm>
            <a:off x="3850560" y="9428760"/>
            <a:ext cx="2945160" cy="49752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436459C5-0B97-49EF-BE62-FFD27407600E}" type="slidenum">
              <a:rPr b="0" lang="it-IT" sz="1200" spc="-1" strike="noStrike">
                <a:solidFill>
                  <a:srgbClr val="000000"/>
                </a:solidFill>
                <a:latin typeface="Arial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it-I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FE778608-0171-44D3-8C5D-DB755290DA3A}" type="datetime1">
              <a:rPr b="0" lang="it-IT" sz="1200" spc="-1" strike="noStrike">
                <a:solidFill>
                  <a:srgbClr val="8b8b8b"/>
                </a:solidFill>
                <a:latin typeface="Calibri"/>
              </a:rPr>
              <a:t>20/12/2019</a:t>
            </a:fld>
            <a:endParaRPr b="0" lang="it-IT" sz="12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it-IT" sz="2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87366936-338F-4B48-B9BA-74009FC724EB}" type="slidenum">
              <a:rPr b="0" lang="it-IT" sz="1200" spc="-1" strike="noStrike">
                <a:solidFill>
                  <a:srgbClr val="8b8b8b"/>
                </a:solidFill>
                <a:latin typeface="Calibri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Fai clic per modificare il formato del testo del titolo</a:t>
            </a:r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Fai clic per modificare il formato del testo della struttura</a:t>
            </a: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Secondo livello struttura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Terzo livello struttura</a:t>
            </a:r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Quarto livello struttura</a:t>
            </a:r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Quinto livello struttura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Sesto livello struttura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Settimo livello struttura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it-IT" sz="2400" spc="-1" strike="noStrike"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fld id="{0914F420-CE9B-4CBE-BBD8-9E49C3ED83AB}" type="slidenum">
              <a:rPr b="0" lang="it-IT" sz="1100" spc="-1" strike="noStrike">
                <a:solidFill>
                  <a:srgbClr val="8b8b8b"/>
                </a:solidFill>
                <a:latin typeface="Arial"/>
              </a:rPr>
              <a:t>&lt;numero&gt;</a:t>
            </a:fld>
            <a:r>
              <a:rPr b="0" lang="it-IT" sz="1100" spc="-1" strike="noStrike">
                <a:solidFill>
                  <a:srgbClr val="8b8b8b"/>
                </a:solidFill>
                <a:latin typeface="Arial"/>
              </a:rPr>
              <a:t>  di  21</a:t>
            </a:r>
            <a:endParaRPr b="0" lang="it-IT" sz="11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Fai clic per modificare il formato del testo del titolo</a:t>
            </a:r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800" spc="-1" strike="noStrike">
                <a:solidFill>
                  <a:srgbClr val="000000"/>
                </a:solidFill>
                <a:latin typeface="Calibri"/>
              </a:rPr>
              <a:t>Fai clic per modificare il formato del testo della struttura</a:t>
            </a:r>
            <a:endParaRPr b="0" lang="it-IT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Secondo livello struttura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Terzo livello struttura</a:t>
            </a:r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it-IT" sz="1800" spc="-1" strike="noStrike">
                <a:solidFill>
                  <a:srgbClr val="000000"/>
                </a:solidFill>
                <a:latin typeface="Calibri"/>
              </a:rPr>
              <a:t>Quarto livello struttura</a:t>
            </a:r>
            <a:endParaRPr b="0" lang="it-IT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Quinto livello struttura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Sesto livello struttura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it-IT" sz="2000" spc="-1" strike="noStrike">
                <a:solidFill>
                  <a:srgbClr val="000000"/>
                </a:solidFill>
                <a:latin typeface="Calibri"/>
              </a:rPr>
              <a:t>Settimo livello struttura</a:t>
            </a:r>
            <a:endParaRPr b="0" lang="it-IT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jpe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slideLayout" Target="../slideLayouts/slideLayout13.xml"/><Relationship Id="rId5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image" Target="../media/image14.wmf"/><Relationship Id="rId3" Type="http://schemas.openxmlformats.org/officeDocument/2006/relationships/image" Target="../media/image15.png"/><Relationship Id="rId4" Type="http://schemas.openxmlformats.org/officeDocument/2006/relationships/slideLayout" Target="../slideLayouts/slideLayout13.xml"/><Relationship Id="rId5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image" Target="../media/image17.wmf"/><Relationship Id="rId3" Type="http://schemas.openxmlformats.org/officeDocument/2006/relationships/image" Target="../media/image18.png"/><Relationship Id="rId4" Type="http://schemas.openxmlformats.org/officeDocument/2006/relationships/slideLayout" Target="../slideLayouts/slideLayout13.xml"/><Relationship Id="rId5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1"/>
          <p:cNvGrpSpPr/>
          <p:nvPr/>
        </p:nvGrpSpPr>
        <p:grpSpPr>
          <a:xfrm>
            <a:off x="2705760" y="740880"/>
            <a:ext cx="6523920" cy="4797720"/>
            <a:chOff x="2705760" y="740880"/>
            <a:chExt cx="6523920" cy="4797720"/>
          </a:xfrm>
        </p:grpSpPr>
        <p:pic>
          <p:nvPicPr>
            <p:cNvPr id="88" name="Immagine 6" descr=""/>
            <p:cNvPicPr/>
            <p:nvPr/>
          </p:nvPicPr>
          <p:blipFill>
            <a:blip r:embed="rId1"/>
            <a:srcRect l="3408" t="4205" r="4611" b="2584"/>
            <a:stretch/>
          </p:blipFill>
          <p:spPr>
            <a:xfrm>
              <a:off x="2860920" y="740880"/>
              <a:ext cx="6266880" cy="3924720"/>
            </a:xfrm>
            <a:prstGeom prst="rect">
              <a:avLst/>
            </a:prstGeom>
            <a:ln>
              <a:noFill/>
            </a:ln>
          </p:spPr>
        </p:pic>
        <p:sp>
          <p:nvSpPr>
            <p:cNvPr id="89" name="CustomShape 2"/>
            <p:cNvSpPr/>
            <p:nvPr/>
          </p:nvSpPr>
          <p:spPr>
            <a:xfrm>
              <a:off x="2705760" y="4717080"/>
              <a:ext cx="6523920" cy="82152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>
              <a:spAutoFit/>
            </a:bodyPr>
            <a:p>
              <a:pPr>
                <a:lnSpc>
                  <a:spcPct val="100000"/>
                </a:lnSpc>
              </a:pPr>
              <a:r>
                <a:rPr b="0" lang="it-IT" sz="4800" spc="-1" strike="noStrike">
                  <a:solidFill>
                    <a:srgbClr val="0169b2"/>
                  </a:solidFill>
                  <a:latin typeface="Tahoma"/>
                  <a:ea typeface="Tahoma"/>
                </a:rPr>
                <a:t>agenzia industrie difesa</a:t>
              </a:r>
              <a:endParaRPr b="0" lang="it-IT" sz="4800" spc="-1" strike="noStrike">
                <a:latin typeface="Arial"/>
              </a:endParaRPr>
            </a:p>
          </p:txBody>
        </p:sp>
      </p:grpSp>
      <p:sp>
        <p:nvSpPr>
          <p:cNvPr id="90" name="CustomShape 3"/>
          <p:cNvSpPr/>
          <p:nvPr/>
        </p:nvSpPr>
        <p:spPr>
          <a:xfrm>
            <a:off x="484560" y="239400"/>
            <a:ext cx="11299680" cy="6280920"/>
          </a:xfrm>
          <a:prstGeom prst="rect">
            <a:avLst/>
          </a:prstGeom>
          <a:noFill/>
          <a:ln w="38160">
            <a:solidFill>
              <a:srgbClr val="0169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1" name="CustomShape 4"/>
          <p:cNvSpPr/>
          <p:nvPr/>
        </p:nvSpPr>
        <p:spPr>
          <a:xfrm>
            <a:off x="775080" y="6366240"/>
            <a:ext cx="2762640" cy="308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i="1" lang="it-IT" sz="1400" spc="-1" strike="noStrike">
                <a:solidFill>
                  <a:srgbClr val="2e75b6"/>
                </a:solidFill>
                <a:latin typeface="Verdana"/>
                <a:ea typeface="Verdana"/>
              </a:rPr>
              <a:t>Roma, 5 dicembre 2019</a:t>
            </a:r>
            <a:endParaRPr b="0" lang="it-IT" sz="1400" spc="-1" strike="noStrike">
              <a:latin typeface="Arial"/>
            </a:endParaRPr>
          </a:p>
        </p:txBody>
      </p:sp>
      <p:sp>
        <p:nvSpPr>
          <p:cNvPr id="92" name="CustomShape 5"/>
          <p:cNvSpPr/>
          <p:nvPr/>
        </p:nvSpPr>
        <p:spPr>
          <a:xfrm>
            <a:off x="8767440" y="5621760"/>
            <a:ext cx="3016800" cy="805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endParaRPr b="0" lang="it-IT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1400" spc="-1" strike="noStrike">
                <a:solidFill>
                  <a:srgbClr val="0070c0"/>
                </a:solidFill>
                <a:latin typeface="Verdana"/>
                <a:ea typeface="Verdana"/>
              </a:rPr>
              <a:t>Il Direttore Generale </a:t>
            </a:r>
            <a:endParaRPr b="0" lang="it-IT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it-IT" sz="1400" spc="-1" strike="noStrike">
                <a:solidFill>
                  <a:srgbClr val="0070c0"/>
                </a:solidFill>
                <a:latin typeface="Verdana"/>
                <a:ea typeface="Verdana"/>
              </a:rPr>
              <a:t>dell’Agenzia Industrie Difesa</a:t>
            </a:r>
            <a:endParaRPr b="0" lang="it-IT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it-IT" sz="1400" spc="-1" strike="noStrike">
                <a:solidFill>
                  <a:srgbClr val="0070c0"/>
                </a:solidFill>
                <a:latin typeface="Verdana"/>
                <a:ea typeface="Verdana"/>
              </a:rPr>
              <a:t>Ing. Gian Carlo ANSELMINO</a:t>
            </a:r>
            <a:endParaRPr b="0" lang="it-IT" sz="1400" spc="-1" strike="noStrike">
              <a:latin typeface="Arial"/>
            </a:endParaRPr>
          </a:p>
        </p:txBody>
      </p:sp>
      <p:sp>
        <p:nvSpPr>
          <p:cNvPr id="93" name="CustomShape 6"/>
          <p:cNvSpPr/>
          <p:nvPr/>
        </p:nvSpPr>
        <p:spPr>
          <a:xfrm>
            <a:off x="564120" y="282240"/>
            <a:ext cx="3500640" cy="1263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endParaRPr b="0" lang="it-IT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1800" spc="-1" strike="noStrike">
                <a:solidFill>
                  <a:srgbClr val="0070c0"/>
                </a:solidFill>
                <a:latin typeface="Verdana"/>
                <a:ea typeface="Verdana"/>
              </a:rPr>
              <a:t>Presentazione </a:t>
            </a:r>
            <a:endParaRPr b="0" lang="it-IT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1800" spc="-1" strike="noStrike">
                <a:solidFill>
                  <a:srgbClr val="0070c0"/>
                </a:solidFill>
                <a:latin typeface="Verdana"/>
                <a:ea typeface="Verdana"/>
              </a:rPr>
              <a:t>al</a:t>
            </a:r>
            <a:endParaRPr b="0" lang="it-IT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1800" spc="-1" strike="noStrike">
                <a:solidFill>
                  <a:srgbClr val="0070c0"/>
                </a:solidFill>
                <a:latin typeface="Verdana"/>
                <a:ea typeface="Verdana"/>
              </a:rPr>
              <a:t> </a:t>
            </a:r>
            <a:r>
              <a:rPr b="1" lang="it-IT" sz="1800" spc="-1" strike="noStrike">
                <a:solidFill>
                  <a:srgbClr val="0070c0"/>
                </a:solidFill>
                <a:latin typeface="Verdana"/>
                <a:ea typeface="Verdana"/>
              </a:rPr>
              <a:t>Sig. Ministro della Difesa</a:t>
            </a:r>
            <a:endParaRPr b="0" lang="it-IT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it-IT" sz="1800" spc="-1" strike="noStrike">
                <a:solidFill>
                  <a:srgbClr val="0070c0"/>
                </a:solidFill>
                <a:latin typeface="Verdana"/>
                <a:ea typeface="Verdana"/>
              </a:rPr>
              <a:t>On. Lorenzo GUERINI</a:t>
            </a:r>
            <a:endParaRPr b="0" lang="it-IT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1500">
        <p:split dir="out" orient="vert"/>
      </p:transition>
    </mc:Choice>
    <mc:Fallback>
      <p:transition spd="slow">
        <p:split dir="out" orient="vert"/>
      </p:transition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58" descr=""/>
          <p:cNvPicPr/>
          <p:nvPr/>
        </p:nvPicPr>
        <p:blipFill>
          <a:blip r:embed="rId1"/>
          <a:stretch/>
        </p:blipFill>
        <p:spPr>
          <a:xfrm>
            <a:off x="6356520" y="930600"/>
            <a:ext cx="5556600" cy="5271120"/>
          </a:xfrm>
          <a:prstGeom prst="rect">
            <a:avLst/>
          </a:prstGeom>
          <a:ln>
            <a:noFill/>
          </a:ln>
        </p:spPr>
      </p:pic>
      <p:sp>
        <p:nvSpPr>
          <p:cNvPr id="95" name="TextShape 1"/>
          <p:cNvSpPr txBox="1"/>
          <p:nvPr/>
        </p:nvSpPr>
        <p:spPr>
          <a:xfrm>
            <a:off x="10025640" y="426960"/>
            <a:ext cx="60084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9D02C6DD-47D9-4643-A8DE-31E3C7A2753F}" type="slidenum">
              <a:rPr b="1" lang="it-IT" sz="1200" spc="-1" strike="noStrike">
                <a:solidFill>
                  <a:srgbClr val="ffffff"/>
                </a:solidFill>
                <a:latin typeface="Calibri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275400" y="3558240"/>
            <a:ext cx="2909520" cy="364680"/>
          </a:xfrm>
          <a:prstGeom prst="rect">
            <a:avLst/>
          </a:prstGeom>
          <a:ln>
            <a:noFill/>
          </a:ln>
          <a:effectLst>
            <a:outerShdw algn="ctr" blurRad="57150" dir="5400000" dist="19080" rotWithShape="0">
              <a:srgbClr val="000000">
                <a:alpha val="63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it-IT" sz="1800" spc="-1" strike="noStrike">
                <a:solidFill>
                  <a:srgbClr val="ffffff"/>
                </a:solidFill>
                <a:latin typeface="Calibri"/>
              </a:rPr>
              <a:t>N.9 UNITA’ PRODUTTIVE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97" name="CustomShape 3"/>
          <p:cNvSpPr/>
          <p:nvPr/>
        </p:nvSpPr>
        <p:spPr>
          <a:xfrm>
            <a:off x="275400" y="2382480"/>
            <a:ext cx="2909520" cy="364680"/>
          </a:xfrm>
          <a:prstGeom prst="rect">
            <a:avLst/>
          </a:prstGeom>
          <a:ln>
            <a:noFill/>
          </a:ln>
          <a:effectLst>
            <a:outerShdw algn="ctr" blurRad="57150" dir="5400000" dist="19080" rotWithShape="0">
              <a:srgbClr val="000000">
                <a:alpha val="63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it-IT" sz="1800" spc="-1" strike="noStrike">
                <a:solidFill>
                  <a:srgbClr val="ffffff"/>
                </a:solidFill>
                <a:latin typeface="Calibri"/>
              </a:rPr>
              <a:t>N.5 BUSINESS UNIT (BU)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98" name="CustomShape 4"/>
          <p:cNvSpPr/>
          <p:nvPr/>
        </p:nvSpPr>
        <p:spPr>
          <a:xfrm>
            <a:off x="275400" y="1206720"/>
            <a:ext cx="2909520" cy="364680"/>
          </a:xfrm>
          <a:prstGeom prst="rect">
            <a:avLst/>
          </a:prstGeom>
          <a:ln>
            <a:noFill/>
          </a:ln>
          <a:effectLst>
            <a:outerShdw algn="ctr" blurRad="57150" dir="5400000" dist="19080" rotWithShape="0">
              <a:srgbClr val="000000">
                <a:alpha val="63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it-IT" sz="1800" spc="-1" strike="noStrike">
                <a:solidFill>
                  <a:srgbClr val="ffffff"/>
                </a:solidFill>
                <a:latin typeface="Calibri"/>
              </a:rPr>
              <a:t>N.1 DIREZIONE GENERALE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99" name="CustomShape 5"/>
          <p:cNvSpPr/>
          <p:nvPr/>
        </p:nvSpPr>
        <p:spPr>
          <a:xfrm>
            <a:off x="276840" y="4674240"/>
            <a:ext cx="2907720" cy="913320"/>
          </a:xfrm>
          <a:prstGeom prst="rect">
            <a:avLst/>
          </a:prstGeom>
          <a:ln>
            <a:noFill/>
          </a:ln>
          <a:effectLst>
            <a:outerShdw algn="ctr" blurRad="57150" dir="5400000" dist="19080" rotWithShape="0">
              <a:srgbClr val="000000">
                <a:alpha val="63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it-IT" sz="1800" spc="-1" strike="noStrike">
                <a:solidFill>
                  <a:srgbClr val="ffffff"/>
                </a:solidFill>
                <a:latin typeface="Calibri"/>
              </a:rPr>
              <a:t>PERSONALE</a:t>
            </a:r>
            <a:endParaRPr b="0" lang="it-IT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1800" spc="-1" strike="noStrike">
                <a:solidFill>
                  <a:srgbClr val="ffffff"/>
                </a:solidFill>
                <a:latin typeface="Calibri"/>
              </a:rPr>
              <a:t>1.100 UNITA’ CIRCA</a:t>
            </a:r>
            <a:endParaRPr b="0" lang="it-IT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1800" spc="-1" strike="noStrike">
                <a:solidFill>
                  <a:srgbClr val="ffffff"/>
                </a:solidFill>
                <a:latin typeface="Calibri"/>
              </a:rPr>
              <a:t>(CIVILI* E MILITARI)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100" name="CustomShape 6"/>
          <p:cNvSpPr/>
          <p:nvPr/>
        </p:nvSpPr>
        <p:spPr>
          <a:xfrm>
            <a:off x="1443600" y="1749240"/>
            <a:ext cx="594720" cy="519480"/>
          </a:xfrm>
          <a:prstGeom prst="down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1" name="CustomShape 7"/>
          <p:cNvSpPr/>
          <p:nvPr/>
        </p:nvSpPr>
        <p:spPr>
          <a:xfrm>
            <a:off x="1443600" y="2925000"/>
            <a:ext cx="594720" cy="519480"/>
          </a:xfrm>
          <a:prstGeom prst="down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2" name="CustomShape 8"/>
          <p:cNvSpPr/>
          <p:nvPr/>
        </p:nvSpPr>
        <p:spPr>
          <a:xfrm>
            <a:off x="1443600" y="4041000"/>
            <a:ext cx="594720" cy="519480"/>
          </a:xfrm>
          <a:prstGeom prst="downArrow">
            <a:avLst>
              <a:gd name="adj1" fmla="val 50000"/>
              <a:gd name="adj2" fmla="val 50000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3" name="CustomShape 9"/>
          <p:cNvSpPr/>
          <p:nvPr/>
        </p:nvSpPr>
        <p:spPr>
          <a:xfrm>
            <a:off x="9744480" y="2097720"/>
            <a:ext cx="23868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it-IT" sz="1800" spc="-1" strike="noStrike">
                <a:solidFill>
                  <a:srgbClr val="ffffff"/>
                </a:solidFill>
                <a:latin typeface="Calibri"/>
              </a:rPr>
              <a:t>9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104" name="CustomShape 10"/>
          <p:cNvSpPr/>
          <p:nvPr/>
        </p:nvSpPr>
        <p:spPr>
          <a:xfrm>
            <a:off x="4536000" y="1655640"/>
            <a:ext cx="1363680" cy="547200"/>
          </a:xfrm>
          <a:prstGeom prst="rect">
            <a:avLst/>
          </a:prstGeom>
          <a:noFill/>
          <a:ln w="19080">
            <a:noFill/>
          </a:ln>
          <a:effectLst>
            <a:softEdge rad="0"/>
          </a:effectLst>
          <a:scene3d>
            <a:camera prst="orthographicFront"/>
            <a:lightRig dir="t" rig="threePt"/>
          </a:scene3d>
          <a:sp3d>
            <a:bevelT prst="relaxedInset"/>
          </a:sp3d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i="1" lang="it-IT" sz="1000" spc="-1" strike="noStrike">
                <a:solidFill>
                  <a:srgbClr val="ff0000"/>
                </a:solidFill>
                <a:latin typeface="Verdana"/>
                <a:ea typeface="Verdana"/>
              </a:rPr>
              <a:t>BU</a:t>
            </a:r>
            <a:endParaRPr b="0" lang="it-IT" sz="1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it-IT" sz="1000" spc="-1" strike="noStrike">
                <a:solidFill>
                  <a:srgbClr val="ff0000"/>
                </a:solidFill>
                <a:latin typeface="Verdana"/>
                <a:ea typeface="Verdana"/>
              </a:rPr>
              <a:t>Esplosivi e Munizionamento</a:t>
            </a:r>
            <a:endParaRPr b="0" lang="it-IT" sz="1000" spc="-1" strike="noStrike">
              <a:latin typeface="Arial"/>
            </a:endParaRPr>
          </a:p>
        </p:txBody>
      </p:sp>
      <p:sp>
        <p:nvSpPr>
          <p:cNvPr id="105" name="CustomShape 11"/>
          <p:cNvSpPr/>
          <p:nvPr/>
        </p:nvSpPr>
        <p:spPr>
          <a:xfrm>
            <a:off x="6301440" y="2646000"/>
            <a:ext cx="1261080" cy="699480"/>
          </a:xfrm>
          <a:prstGeom prst="rect">
            <a:avLst/>
          </a:prstGeom>
          <a:noFill/>
          <a:ln w="1908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i="1" lang="it-IT" sz="1000" spc="-1" strike="noStrike">
                <a:solidFill>
                  <a:srgbClr val="000000"/>
                </a:solidFill>
                <a:latin typeface="Verdana"/>
                <a:ea typeface="Verdana"/>
              </a:rPr>
              <a:t>BU</a:t>
            </a:r>
            <a:endParaRPr b="0" lang="it-IT" sz="1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it-IT" sz="1000" spc="-1" strike="noStrike">
                <a:solidFill>
                  <a:srgbClr val="000000"/>
                </a:solidFill>
                <a:latin typeface="Verdana"/>
                <a:ea typeface="Verdana"/>
              </a:rPr>
              <a:t>Valorizzazione Mezzi Terrestri e Aerei</a:t>
            </a:r>
            <a:endParaRPr b="0" lang="it-IT" sz="1000" spc="-1" strike="noStrike">
              <a:latin typeface="Arial"/>
            </a:endParaRPr>
          </a:p>
        </p:txBody>
      </p:sp>
      <p:sp>
        <p:nvSpPr>
          <p:cNvPr id="106" name="CustomShape 12"/>
          <p:cNvSpPr/>
          <p:nvPr/>
        </p:nvSpPr>
        <p:spPr>
          <a:xfrm>
            <a:off x="3354840" y="2692800"/>
            <a:ext cx="734040" cy="547200"/>
          </a:xfrm>
          <a:prstGeom prst="rect">
            <a:avLst/>
          </a:prstGeom>
          <a:noFill/>
          <a:ln w="19080">
            <a:noFill/>
          </a:ln>
          <a:effectLst>
            <a:outerShdw algn="ctr" blurRad="50800" dir="5400000" dist="50760" rotWithShape="0" sx="1000" sy="1000">
              <a:srgbClr val="000000"/>
            </a:outerShd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i="1" lang="it-IT" sz="1000" spc="-1" strike="noStrike">
                <a:solidFill>
                  <a:srgbClr val="2e75b6"/>
                </a:solidFill>
                <a:latin typeface="Verdana"/>
                <a:ea typeface="Verdana"/>
              </a:rPr>
              <a:t>BU</a:t>
            </a:r>
            <a:endParaRPr b="0" lang="it-IT" sz="1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it-IT" sz="1000" spc="-1" strike="noStrike">
                <a:solidFill>
                  <a:srgbClr val="2e75b6"/>
                </a:solidFill>
                <a:latin typeface="Verdana"/>
                <a:ea typeface="Verdana"/>
              </a:rPr>
              <a:t>Attività Navali</a:t>
            </a:r>
            <a:endParaRPr b="0" lang="it-IT" sz="1000" spc="-1" strike="noStrike">
              <a:latin typeface="Arial"/>
            </a:endParaRPr>
          </a:p>
        </p:txBody>
      </p:sp>
      <p:sp>
        <p:nvSpPr>
          <p:cNvPr id="107" name="CustomShape 13"/>
          <p:cNvSpPr/>
          <p:nvPr/>
        </p:nvSpPr>
        <p:spPr>
          <a:xfrm>
            <a:off x="3442320" y="4139280"/>
            <a:ext cx="1658520" cy="394920"/>
          </a:xfrm>
          <a:prstGeom prst="rect">
            <a:avLst/>
          </a:prstGeom>
          <a:noFill/>
          <a:ln w="1908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i="1" lang="it-IT" sz="1000" spc="-1" strike="noStrike">
                <a:solidFill>
                  <a:srgbClr val="ed7d31"/>
                </a:solidFill>
                <a:latin typeface="Verdana"/>
                <a:ea typeface="Verdana"/>
              </a:rPr>
              <a:t>BU</a:t>
            </a:r>
            <a:endParaRPr b="0" lang="it-IT" sz="1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it-IT" sz="1000" spc="-1" strike="noStrike">
                <a:solidFill>
                  <a:srgbClr val="ed7d31"/>
                </a:solidFill>
                <a:latin typeface="Verdana"/>
                <a:ea typeface="Verdana"/>
              </a:rPr>
              <a:t>Dematerializzazione</a:t>
            </a:r>
            <a:endParaRPr b="0" lang="it-IT" sz="1000" spc="-1" strike="noStrike">
              <a:latin typeface="Arial"/>
            </a:endParaRPr>
          </a:p>
        </p:txBody>
      </p:sp>
      <p:sp>
        <p:nvSpPr>
          <p:cNvPr id="108" name="CustomShape 14"/>
          <p:cNvSpPr/>
          <p:nvPr/>
        </p:nvSpPr>
        <p:spPr>
          <a:xfrm>
            <a:off x="5335920" y="4128480"/>
            <a:ext cx="1306440" cy="699480"/>
          </a:xfrm>
          <a:prstGeom prst="rect">
            <a:avLst/>
          </a:prstGeom>
          <a:noFill/>
          <a:ln w="1908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i="1" lang="it-IT" sz="1000" spc="-1" strike="noStrike">
                <a:solidFill>
                  <a:srgbClr val="548235"/>
                </a:solidFill>
                <a:latin typeface="Verdana"/>
                <a:ea typeface="Verdana"/>
              </a:rPr>
              <a:t>BU</a:t>
            </a:r>
            <a:endParaRPr b="0" lang="it-IT" sz="1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it-IT" sz="1000" spc="-1" strike="noStrike">
                <a:solidFill>
                  <a:srgbClr val="548235"/>
                </a:solidFill>
                <a:latin typeface="Verdana"/>
                <a:ea typeface="Verdana"/>
              </a:rPr>
              <a:t>Istituto Chimico  Farmaceutico</a:t>
            </a:r>
            <a:endParaRPr b="0" lang="it-IT" sz="1000" spc="-1" strike="noStrike">
              <a:latin typeface="Arial"/>
            </a:endParaRPr>
          </a:p>
        </p:txBody>
      </p:sp>
      <p:pic>
        <p:nvPicPr>
          <p:cNvPr id="109" name="Picture 8" descr=""/>
          <p:cNvPicPr/>
          <p:nvPr/>
        </p:nvPicPr>
        <p:blipFill>
          <a:blip r:embed="rId2"/>
          <a:stretch/>
        </p:blipFill>
        <p:spPr>
          <a:xfrm>
            <a:off x="8223840" y="3074400"/>
            <a:ext cx="407520" cy="313920"/>
          </a:xfrm>
          <a:prstGeom prst="rect">
            <a:avLst/>
          </a:prstGeom>
          <a:ln w="9360">
            <a:noFill/>
          </a:ln>
        </p:spPr>
      </p:pic>
      <p:sp>
        <p:nvSpPr>
          <p:cNvPr id="110" name="CustomShape 15"/>
          <p:cNvSpPr/>
          <p:nvPr/>
        </p:nvSpPr>
        <p:spPr>
          <a:xfrm>
            <a:off x="7450560" y="3334320"/>
            <a:ext cx="155700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i="1" lang="it-IT" sz="1000" spc="-1" strike="noStrike">
                <a:solidFill>
                  <a:srgbClr val="00b0f0"/>
                </a:solidFill>
                <a:latin typeface="Calibri"/>
              </a:rPr>
              <a:t>Direzione Generale </a:t>
            </a:r>
            <a:r>
              <a:rPr b="1" lang="it-IT" sz="1000" spc="-1" strike="noStrike">
                <a:solidFill>
                  <a:srgbClr val="00b0f0"/>
                </a:solidFill>
                <a:latin typeface="Calibri"/>
              </a:rPr>
              <a:t>ROMA</a:t>
            </a:r>
            <a:endParaRPr b="0" lang="it-IT" sz="1000" spc="-1" strike="noStrike">
              <a:latin typeface="Arial"/>
            </a:endParaRPr>
          </a:p>
        </p:txBody>
      </p:sp>
      <p:sp>
        <p:nvSpPr>
          <p:cNvPr id="111" name="CustomShape 16"/>
          <p:cNvSpPr/>
          <p:nvPr/>
        </p:nvSpPr>
        <p:spPr>
          <a:xfrm>
            <a:off x="8326440" y="2002320"/>
            <a:ext cx="304416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i="1" lang="it-IT" sz="1000" spc="-1" strike="noStrike">
                <a:solidFill>
                  <a:srgbClr val="ff0000"/>
                </a:solidFill>
                <a:latin typeface="Calibri"/>
              </a:rPr>
              <a:t>S.M. Ripristini e Recuperi del Munizionamento </a:t>
            </a:r>
            <a:r>
              <a:rPr b="1" lang="it-IT" sz="1000" spc="-1" strike="noStrike">
                <a:solidFill>
                  <a:srgbClr val="ff0000"/>
                </a:solidFill>
                <a:latin typeface="Calibri"/>
              </a:rPr>
              <a:t>NOCETO</a:t>
            </a:r>
            <a:endParaRPr b="0" lang="it-IT" sz="1000" spc="-1" strike="noStrike">
              <a:latin typeface="Arial"/>
            </a:endParaRPr>
          </a:p>
        </p:txBody>
      </p:sp>
      <p:sp>
        <p:nvSpPr>
          <p:cNvPr id="112" name="CustomShape 17"/>
          <p:cNvSpPr/>
          <p:nvPr/>
        </p:nvSpPr>
        <p:spPr>
          <a:xfrm>
            <a:off x="8936280" y="2905200"/>
            <a:ext cx="300492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it-IT" sz="1000" spc="-1" strike="noStrike">
                <a:solidFill>
                  <a:srgbClr val="ff0000"/>
                </a:solidFill>
                <a:latin typeface="Calibri"/>
              </a:rPr>
              <a:t> </a:t>
            </a:r>
            <a:r>
              <a:rPr b="0" i="1" lang="it-IT" sz="1000" spc="-1" strike="noStrike">
                <a:solidFill>
                  <a:srgbClr val="ff0000"/>
                </a:solidFill>
                <a:latin typeface="Calibri"/>
              </a:rPr>
              <a:t>S.M. Munizionamento Terrestre </a:t>
            </a:r>
            <a:r>
              <a:rPr b="1" lang="it-IT" sz="1000" spc="-1" strike="noStrike">
                <a:solidFill>
                  <a:srgbClr val="ff0000"/>
                </a:solidFill>
                <a:latin typeface="Calibri"/>
              </a:rPr>
              <a:t>BAIANO</a:t>
            </a:r>
            <a:r>
              <a:rPr b="0" lang="it-IT" sz="1000" spc="-1" strike="noStrike">
                <a:solidFill>
                  <a:srgbClr val="ff0000"/>
                </a:solidFill>
                <a:latin typeface="Calibri"/>
              </a:rPr>
              <a:t> </a:t>
            </a:r>
            <a:r>
              <a:rPr b="1" lang="it-IT" sz="1000" spc="-1" strike="noStrike">
                <a:solidFill>
                  <a:srgbClr val="ff0000"/>
                </a:solidFill>
                <a:latin typeface="Calibri"/>
              </a:rPr>
              <a:t>di SPOLETO</a:t>
            </a:r>
            <a:endParaRPr b="0" lang="it-IT" sz="1000" spc="-1" strike="noStrike">
              <a:latin typeface="Arial"/>
            </a:endParaRPr>
          </a:p>
        </p:txBody>
      </p:sp>
      <p:sp>
        <p:nvSpPr>
          <p:cNvPr id="113" name="CustomShape 18"/>
          <p:cNvSpPr/>
          <p:nvPr/>
        </p:nvSpPr>
        <p:spPr>
          <a:xfrm>
            <a:off x="9265680" y="3422160"/>
            <a:ext cx="183312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i="1" lang="it-IT" sz="1000" spc="-1" strike="noStrike">
                <a:solidFill>
                  <a:srgbClr val="ff0000"/>
                </a:solidFill>
                <a:latin typeface="Calibri"/>
              </a:rPr>
              <a:t>S.M. Propellenti </a:t>
            </a:r>
            <a:r>
              <a:rPr b="1" lang="it-IT" sz="1000" spc="-1" strike="noStrike">
                <a:solidFill>
                  <a:srgbClr val="ff0000"/>
                </a:solidFill>
                <a:latin typeface="Calibri"/>
              </a:rPr>
              <a:t>FONTANA LIRI</a:t>
            </a:r>
            <a:endParaRPr b="0" lang="it-IT" sz="1000" spc="-1" strike="noStrike">
              <a:latin typeface="Arial"/>
            </a:endParaRPr>
          </a:p>
        </p:txBody>
      </p:sp>
      <p:sp>
        <p:nvSpPr>
          <p:cNvPr id="114" name="CustomShape 19"/>
          <p:cNvSpPr/>
          <p:nvPr/>
        </p:nvSpPr>
        <p:spPr>
          <a:xfrm>
            <a:off x="9761400" y="3703320"/>
            <a:ext cx="144792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i="1" lang="it-IT" sz="1000" spc="-1" strike="noStrike">
                <a:solidFill>
                  <a:srgbClr val="ff0000"/>
                </a:solidFill>
                <a:latin typeface="Calibri"/>
              </a:rPr>
              <a:t>S.M. Pirotecnico </a:t>
            </a:r>
            <a:r>
              <a:rPr b="1" lang="it-IT" sz="1000" spc="-1" strike="noStrike">
                <a:solidFill>
                  <a:srgbClr val="ff0000"/>
                </a:solidFill>
                <a:latin typeface="Calibri"/>
              </a:rPr>
              <a:t>CAPUA</a:t>
            </a:r>
            <a:endParaRPr b="0" lang="it-IT" sz="1000" spc="-1" strike="noStrike">
              <a:latin typeface="Arial"/>
            </a:endParaRPr>
          </a:p>
        </p:txBody>
      </p:sp>
      <p:sp>
        <p:nvSpPr>
          <p:cNvPr id="115" name="CustomShape 20"/>
          <p:cNvSpPr/>
          <p:nvPr/>
        </p:nvSpPr>
        <p:spPr>
          <a:xfrm>
            <a:off x="9951840" y="4069080"/>
            <a:ext cx="1762920" cy="39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i="1" lang="it-IT" sz="1000" spc="-1" strike="noStrike">
                <a:solidFill>
                  <a:srgbClr val="2e75b6"/>
                </a:solidFill>
                <a:latin typeface="Calibri"/>
              </a:rPr>
              <a:t>S.M. Produzione Cordami </a:t>
            </a:r>
            <a:endParaRPr b="0" lang="it-IT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000" spc="-1" strike="noStrike">
                <a:solidFill>
                  <a:srgbClr val="2e75b6"/>
                </a:solidFill>
                <a:latin typeface="Calibri"/>
              </a:rPr>
              <a:t>CASTELLAMMARE DI STABIA</a:t>
            </a:r>
            <a:endParaRPr b="0" lang="it-IT" sz="1000" spc="-1" strike="noStrike">
              <a:latin typeface="Arial"/>
            </a:endParaRPr>
          </a:p>
        </p:txBody>
      </p:sp>
      <p:sp>
        <p:nvSpPr>
          <p:cNvPr id="116" name="CustomShape 21"/>
          <p:cNvSpPr/>
          <p:nvPr/>
        </p:nvSpPr>
        <p:spPr>
          <a:xfrm>
            <a:off x="10326240" y="5181840"/>
            <a:ext cx="152892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i="1" lang="it-IT" sz="900" spc="-1" strike="noStrike">
                <a:solidFill>
                  <a:srgbClr val="2e75b6"/>
                </a:solidFill>
                <a:latin typeface="Calibri"/>
              </a:rPr>
              <a:t>Arsenale </a:t>
            </a:r>
            <a:r>
              <a:rPr b="0" i="1" lang="it-IT" sz="1000" spc="-1" strike="noStrike">
                <a:solidFill>
                  <a:srgbClr val="2e75b6"/>
                </a:solidFill>
                <a:latin typeface="Calibri"/>
              </a:rPr>
              <a:t>Militare</a:t>
            </a:r>
            <a:r>
              <a:rPr b="0" i="1" lang="it-IT" sz="900" spc="-1" strike="noStrike">
                <a:solidFill>
                  <a:srgbClr val="2e75b6"/>
                </a:solidFill>
                <a:latin typeface="Calibri"/>
              </a:rPr>
              <a:t> </a:t>
            </a:r>
            <a:r>
              <a:rPr b="1" lang="it-IT" sz="900" spc="-1" strike="noStrike">
                <a:solidFill>
                  <a:srgbClr val="2e75b6"/>
                </a:solidFill>
                <a:latin typeface="Calibri"/>
              </a:rPr>
              <a:t>MESSINA</a:t>
            </a:r>
            <a:endParaRPr b="0" lang="it-IT" sz="900" spc="-1" strike="noStrike">
              <a:latin typeface="Arial"/>
            </a:endParaRPr>
          </a:p>
        </p:txBody>
      </p:sp>
      <p:sp>
        <p:nvSpPr>
          <p:cNvPr id="117" name="CustomShape 22"/>
          <p:cNvSpPr/>
          <p:nvPr/>
        </p:nvSpPr>
        <p:spPr>
          <a:xfrm>
            <a:off x="9893880" y="3875400"/>
            <a:ext cx="205668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i="1" lang="it-IT" sz="1000" spc="-1" strike="noStrike">
                <a:solidFill>
                  <a:srgbClr val="000000"/>
                </a:solidFill>
                <a:latin typeface="Calibri"/>
              </a:rPr>
              <a:t>S.M. Spolette </a:t>
            </a:r>
            <a:r>
              <a:rPr b="1" lang="it-IT" sz="1000" spc="-1" strike="noStrike">
                <a:solidFill>
                  <a:srgbClr val="000000"/>
                </a:solidFill>
                <a:latin typeface="Calibri"/>
              </a:rPr>
              <a:t>TORRE ANNUNZIATA</a:t>
            </a:r>
            <a:endParaRPr b="0" lang="it-IT" sz="1000" spc="-1" strike="noStrike">
              <a:latin typeface="Arial"/>
            </a:endParaRPr>
          </a:p>
        </p:txBody>
      </p:sp>
      <p:sp>
        <p:nvSpPr>
          <p:cNvPr id="118" name="CustomShape 23"/>
          <p:cNvSpPr/>
          <p:nvPr/>
        </p:nvSpPr>
        <p:spPr>
          <a:xfrm>
            <a:off x="9256680" y="3568320"/>
            <a:ext cx="126756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it-IT" sz="1000" spc="-1" strike="noStrike">
                <a:solidFill>
                  <a:srgbClr val="ed7d31"/>
                </a:solidFill>
                <a:latin typeface="Calibri"/>
              </a:rPr>
              <a:t> </a:t>
            </a:r>
            <a:r>
              <a:rPr b="0" i="1" lang="it-IT" sz="1000" spc="-1" strike="noStrike">
                <a:solidFill>
                  <a:srgbClr val="ed7d31"/>
                </a:solidFill>
                <a:latin typeface="Calibri"/>
              </a:rPr>
              <a:t>(Ce.De.Cu.) </a:t>
            </a:r>
            <a:r>
              <a:rPr b="1" lang="it-IT" sz="1000" spc="-1" strike="noStrike">
                <a:solidFill>
                  <a:srgbClr val="ed7d31"/>
                </a:solidFill>
                <a:latin typeface="Calibri"/>
              </a:rPr>
              <a:t>GAETA</a:t>
            </a:r>
            <a:endParaRPr b="0" lang="it-IT" sz="1000" spc="-1" strike="noStrike">
              <a:latin typeface="Arial"/>
            </a:endParaRPr>
          </a:p>
        </p:txBody>
      </p:sp>
      <p:sp>
        <p:nvSpPr>
          <p:cNvPr id="119" name="CustomShape 24"/>
          <p:cNvSpPr/>
          <p:nvPr/>
        </p:nvSpPr>
        <p:spPr>
          <a:xfrm>
            <a:off x="8677440" y="2516040"/>
            <a:ext cx="2045160" cy="2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i="1" lang="it-IT" sz="1000" spc="-1" strike="noStrike">
                <a:solidFill>
                  <a:srgbClr val="548235"/>
                </a:solidFill>
                <a:latin typeface="Calibri"/>
              </a:rPr>
              <a:t>S.M. Chimico Farmaceutico </a:t>
            </a:r>
            <a:r>
              <a:rPr b="1" lang="it-IT" sz="1000" spc="-1" strike="noStrike">
                <a:solidFill>
                  <a:srgbClr val="548235"/>
                </a:solidFill>
                <a:latin typeface="Calibri"/>
              </a:rPr>
              <a:t>FIRENZE</a:t>
            </a:r>
            <a:endParaRPr b="0" lang="it-IT" sz="1000" spc="-1" strike="noStrike">
              <a:latin typeface="Arial"/>
            </a:endParaRPr>
          </a:p>
        </p:txBody>
      </p:sp>
      <p:sp>
        <p:nvSpPr>
          <p:cNvPr id="120" name="CustomShape 25"/>
          <p:cNvSpPr/>
          <p:nvPr/>
        </p:nvSpPr>
        <p:spPr>
          <a:xfrm>
            <a:off x="10025640" y="320760"/>
            <a:ext cx="905760" cy="492480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21" name="Picture 35" descr=""/>
          <p:cNvPicPr/>
          <p:nvPr/>
        </p:nvPicPr>
        <p:blipFill>
          <a:blip r:embed="rId3"/>
          <a:stretch/>
        </p:blipFill>
        <p:spPr>
          <a:xfrm>
            <a:off x="10630080" y="326880"/>
            <a:ext cx="148680" cy="492480"/>
          </a:xfrm>
          <a:prstGeom prst="rect">
            <a:avLst/>
          </a:prstGeom>
          <a:ln>
            <a:noFill/>
          </a:ln>
        </p:spPr>
      </p:pic>
      <p:sp>
        <p:nvSpPr>
          <p:cNvPr id="122" name="CustomShape 26"/>
          <p:cNvSpPr/>
          <p:nvPr/>
        </p:nvSpPr>
        <p:spPr>
          <a:xfrm>
            <a:off x="10154160" y="397440"/>
            <a:ext cx="4377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29B54EA3-BC50-42C7-B8DA-FFE74600DACB}" type="slidenum">
              <a:rPr b="1" lang="it-IT" sz="1200" spc="-1" strike="noStrike">
                <a:solidFill>
                  <a:srgbClr val="ffffff"/>
                </a:solidFill>
                <a:latin typeface="Verdana"/>
                <a:ea typeface="Verdana"/>
              </a:rPr>
              <a:t>&lt;numero&gt;</a:t>
            </a:fld>
            <a:endParaRPr b="0" lang="it-IT" sz="1200" spc="-1" strike="noStrike">
              <a:latin typeface="Arial"/>
            </a:endParaRPr>
          </a:p>
        </p:txBody>
      </p:sp>
      <p:sp>
        <p:nvSpPr>
          <p:cNvPr id="123" name="Line 27"/>
          <p:cNvSpPr/>
          <p:nvPr/>
        </p:nvSpPr>
        <p:spPr>
          <a:xfrm>
            <a:off x="1611000" y="862920"/>
            <a:ext cx="9320400" cy="18360"/>
          </a:xfrm>
          <a:prstGeom prst="line">
            <a:avLst/>
          </a:prstGeom>
          <a:ln w="9360">
            <a:solidFill>
              <a:srgbClr val="0068b5"/>
            </a:solidFill>
            <a:round/>
          </a:ln>
        </p:spPr>
        <p:style>
          <a:lnRef idx="0"/>
          <a:fillRef idx="0"/>
          <a:effectRef idx="0"/>
          <a:fontRef idx="minor"/>
        </p:style>
      </p:sp>
      <p:grpSp>
        <p:nvGrpSpPr>
          <p:cNvPr id="124" name="Group 28"/>
          <p:cNvGrpSpPr/>
          <p:nvPr/>
        </p:nvGrpSpPr>
        <p:grpSpPr>
          <a:xfrm>
            <a:off x="4115520" y="2269080"/>
            <a:ext cx="2178000" cy="1826640"/>
            <a:chOff x="4115520" y="2269080"/>
            <a:chExt cx="2178000" cy="1826640"/>
          </a:xfrm>
        </p:grpSpPr>
        <p:sp>
          <p:nvSpPr>
            <p:cNvPr id="125" name="CustomShape 29"/>
            <p:cNvSpPr/>
            <p:nvPr/>
          </p:nvSpPr>
          <p:spPr>
            <a:xfrm>
              <a:off x="4115520" y="2269080"/>
              <a:ext cx="2178000" cy="1826640"/>
            </a:xfrm>
            <a:custGeom>
              <a:avLst/>
              <a:gdLst/>
              <a:ahLst/>
              <a:rect l="l" t="t" r="r" b="b"/>
              <a:pathLst>
                <a:path w="4541508" h="4246322">
                  <a:moveTo>
                    <a:pt x="2249602" y="0"/>
                  </a:moveTo>
                  <a:lnTo>
                    <a:pt x="2950058" y="700469"/>
                  </a:lnTo>
                  <a:lnTo>
                    <a:pt x="2616340" y="1034174"/>
                  </a:lnTo>
                  <a:lnTo>
                    <a:pt x="3355099" y="1570914"/>
                  </a:lnTo>
                  <a:lnTo>
                    <a:pt x="3569983" y="1149172"/>
                  </a:lnTo>
                  <a:lnTo>
                    <a:pt x="4541508" y="1598892"/>
                  </a:lnTo>
                  <a:lnTo>
                    <a:pt x="4002888" y="2481529"/>
                  </a:lnTo>
                  <a:lnTo>
                    <a:pt x="3583204" y="2267687"/>
                  </a:lnTo>
                  <a:lnTo>
                    <a:pt x="3299028" y="3142272"/>
                  </a:lnTo>
                  <a:lnTo>
                    <a:pt x="3758527" y="3215056"/>
                  </a:lnTo>
                  <a:lnTo>
                    <a:pt x="3654362" y="4244251"/>
                  </a:lnTo>
                  <a:lnTo>
                    <a:pt x="2625153" y="4038486"/>
                  </a:lnTo>
                  <a:lnTo>
                    <a:pt x="2699372" y="3569919"/>
                  </a:lnTo>
                  <a:lnTo>
                    <a:pt x="1789887" y="3569919"/>
                  </a:lnTo>
                  <a:lnTo>
                    <a:pt x="1864436" y="4040556"/>
                  </a:lnTo>
                  <a:lnTo>
                    <a:pt x="835228" y="4246322"/>
                  </a:lnTo>
                  <a:lnTo>
                    <a:pt x="731063" y="3217126"/>
                  </a:lnTo>
                  <a:lnTo>
                    <a:pt x="1200328" y="3142793"/>
                  </a:lnTo>
                  <a:lnTo>
                    <a:pt x="903110" y="2228037"/>
                  </a:lnTo>
                  <a:lnTo>
                    <a:pt x="504037" y="2431377"/>
                  </a:lnTo>
                  <a:lnTo>
                    <a:pt x="0" y="1616634"/>
                  </a:lnTo>
                  <a:lnTo>
                    <a:pt x="903643" y="1201509"/>
                  </a:lnTo>
                  <a:lnTo>
                    <a:pt x="1105979" y="1598613"/>
                  </a:lnTo>
                  <a:lnTo>
                    <a:pt x="1882851" y="1034174"/>
                  </a:lnTo>
                  <a:lnTo>
                    <a:pt x="1549133" y="700469"/>
                  </a:lnTo>
                  <a:lnTo>
                    <a:pt x="2249602" y="0"/>
                  </a:lnTo>
                  <a:close/>
                </a:path>
              </a:pathLst>
            </a:custGeom>
            <a:solidFill>
              <a:srgbClr val="00008e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26" name="CustomShape 30"/>
            <p:cNvSpPr/>
            <p:nvPr/>
          </p:nvSpPr>
          <p:spPr>
            <a:xfrm>
              <a:off x="4115520" y="2269080"/>
              <a:ext cx="2178000" cy="1826640"/>
            </a:xfrm>
            <a:custGeom>
              <a:avLst/>
              <a:gdLst/>
              <a:ahLst/>
              <a:rect l="l" t="t" r="r" b="b"/>
              <a:pathLst>
                <a:path w="4541508" h="4246322">
                  <a:moveTo>
                    <a:pt x="4002888" y="2481529"/>
                  </a:moveTo>
                  <a:lnTo>
                    <a:pt x="4541508" y="1598892"/>
                  </a:lnTo>
                  <a:lnTo>
                    <a:pt x="3569983" y="1149172"/>
                  </a:lnTo>
                  <a:lnTo>
                    <a:pt x="3355099" y="1570914"/>
                  </a:lnTo>
                  <a:lnTo>
                    <a:pt x="2616340" y="1034174"/>
                  </a:lnTo>
                  <a:lnTo>
                    <a:pt x="2950058" y="700469"/>
                  </a:lnTo>
                  <a:lnTo>
                    <a:pt x="2249602" y="0"/>
                  </a:lnTo>
                  <a:lnTo>
                    <a:pt x="1549133" y="700469"/>
                  </a:lnTo>
                  <a:lnTo>
                    <a:pt x="1882851" y="1034174"/>
                  </a:lnTo>
                  <a:lnTo>
                    <a:pt x="1105979" y="1598613"/>
                  </a:lnTo>
                  <a:lnTo>
                    <a:pt x="903643" y="1201509"/>
                  </a:lnTo>
                  <a:lnTo>
                    <a:pt x="0" y="1616634"/>
                  </a:lnTo>
                  <a:lnTo>
                    <a:pt x="504037" y="2431377"/>
                  </a:lnTo>
                  <a:lnTo>
                    <a:pt x="903110" y="2228037"/>
                  </a:lnTo>
                  <a:lnTo>
                    <a:pt x="1200328" y="3142793"/>
                  </a:lnTo>
                  <a:lnTo>
                    <a:pt x="731063" y="3217126"/>
                  </a:lnTo>
                  <a:lnTo>
                    <a:pt x="835228" y="4246322"/>
                  </a:lnTo>
                  <a:lnTo>
                    <a:pt x="1864436" y="4040556"/>
                  </a:lnTo>
                  <a:lnTo>
                    <a:pt x="1789887" y="3569919"/>
                  </a:lnTo>
                  <a:lnTo>
                    <a:pt x="2699372" y="3569919"/>
                  </a:lnTo>
                  <a:lnTo>
                    <a:pt x="2625153" y="4038486"/>
                  </a:lnTo>
                  <a:lnTo>
                    <a:pt x="3654362" y="4244251"/>
                  </a:lnTo>
                  <a:lnTo>
                    <a:pt x="3758527" y="3215056"/>
                  </a:lnTo>
                  <a:lnTo>
                    <a:pt x="3299028" y="3142272"/>
                  </a:lnTo>
                  <a:lnTo>
                    <a:pt x="3583204" y="2267687"/>
                  </a:lnTo>
                  <a:lnTo>
                    <a:pt x="4002888" y="2481529"/>
                  </a:lnTo>
                  <a:close/>
                </a:path>
              </a:pathLst>
            </a:custGeom>
            <a:noFill/>
            <a:ln w="127080"/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1"/>
            <a:fillRef idx="0"/>
            <a:effectRef idx="0"/>
            <a:fontRef idx="minor"/>
          </p:style>
        </p:sp>
        <p:sp>
          <p:nvSpPr>
            <p:cNvPr id="127" name="CustomShape 31"/>
            <p:cNvSpPr/>
            <p:nvPr/>
          </p:nvSpPr>
          <p:spPr>
            <a:xfrm>
              <a:off x="4271760" y="2936520"/>
              <a:ext cx="145440" cy="231120"/>
            </a:xfrm>
            <a:custGeom>
              <a:avLst/>
              <a:gdLst/>
              <a:ahLst/>
              <a:rect l="l" t="t" r="r" b="b"/>
              <a:pathLst>
                <a:path w="303822" h="538210">
                  <a:moveTo>
                    <a:pt x="125832" y="0"/>
                  </a:moveTo>
                  <a:cubicBezTo>
                    <a:pt x="132331" y="0"/>
                    <a:pt x="138830" y="2480"/>
                    <a:pt x="143789" y="7439"/>
                  </a:cubicBezTo>
                  <a:cubicBezTo>
                    <a:pt x="150432" y="14068"/>
                    <a:pt x="160579" y="31467"/>
                    <a:pt x="163652" y="45260"/>
                  </a:cubicBezTo>
                  <a:lnTo>
                    <a:pt x="168834" y="50441"/>
                  </a:lnTo>
                  <a:cubicBezTo>
                    <a:pt x="182613" y="53502"/>
                    <a:pt x="200012" y="63662"/>
                    <a:pt x="206654" y="70291"/>
                  </a:cubicBezTo>
                  <a:cubicBezTo>
                    <a:pt x="213284" y="76933"/>
                    <a:pt x="215379" y="86293"/>
                    <a:pt x="213144" y="94751"/>
                  </a:cubicBezTo>
                  <a:lnTo>
                    <a:pt x="234086" y="115694"/>
                  </a:lnTo>
                  <a:cubicBezTo>
                    <a:pt x="250514" y="101190"/>
                    <a:pt x="269278" y="89316"/>
                    <a:pt x="289743" y="80705"/>
                  </a:cubicBezTo>
                  <a:lnTo>
                    <a:pt x="303822" y="76119"/>
                  </a:lnTo>
                  <a:lnTo>
                    <a:pt x="303822" y="102674"/>
                  </a:lnTo>
                  <a:lnTo>
                    <a:pt x="299593" y="104061"/>
                  </a:lnTo>
                  <a:cubicBezTo>
                    <a:pt x="282162" y="111389"/>
                    <a:pt x="266141" y="121421"/>
                    <a:pt x="252044" y="133652"/>
                  </a:cubicBezTo>
                  <a:lnTo>
                    <a:pt x="303822" y="185429"/>
                  </a:lnTo>
                  <a:lnTo>
                    <a:pt x="303822" y="221345"/>
                  </a:lnTo>
                  <a:lnTo>
                    <a:pt x="234086" y="151609"/>
                  </a:lnTo>
                  <a:cubicBezTo>
                    <a:pt x="209626" y="179803"/>
                    <a:pt x="193954" y="215694"/>
                    <a:pt x="191135" y="255165"/>
                  </a:cubicBezTo>
                  <a:lnTo>
                    <a:pt x="303822" y="255165"/>
                  </a:lnTo>
                  <a:lnTo>
                    <a:pt x="303822" y="280565"/>
                  </a:lnTo>
                  <a:lnTo>
                    <a:pt x="191135" y="280565"/>
                  </a:lnTo>
                  <a:cubicBezTo>
                    <a:pt x="193954" y="320024"/>
                    <a:pt x="209626" y="355927"/>
                    <a:pt x="234086" y="384121"/>
                  </a:cubicBezTo>
                  <a:lnTo>
                    <a:pt x="303822" y="314385"/>
                  </a:lnTo>
                  <a:lnTo>
                    <a:pt x="303822" y="350301"/>
                  </a:lnTo>
                  <a:lnTo>
                    <a:pt x="252044" y="402079"/>
                  </a:lnTo>
                  <a:cubicBezTo>
                    <a:pt x="266141" y="414309"/>
                    <a:pt x="282162" y="424342"/>
                    <a:pt x="299593" y="431668"/>
                  </a:cubicBezTo>
                  <a:lnTo>
                    <a:pt x="303822" y="433054"/>
                  </a:lnTo>
                  <a:lnTo>
                    <a:pt x="303822" y="459603"/>
                  </a:lnTo>
                  <a:lnTo>
                    <a:pt x="289743" y="455019"/>
                  </a:lnTo>
                  <a:cubicBezTo>
                    <a:pt x="269278" y="446411"/>
                    <a:pt x="250514" y="434540"/>
                    <a:pt x="234086" y="420037"/>
                  </a:cubicBezTo>
                  <a:lnTo>
                    <a:pt x="213144" y="440979"/>
                  </a:lnTo>
                  <a:cubicBezTo>
                    <a:pt x="215379" y="449437"/>
                    <a:pt x="213284" y="458797"/>
                    <a:pt x="206654" y="465426"/>
                  </a:cubicBezTo>
                  <a:cubicBezTo>
                    <a:pt x="200012" y="472068"/>
                    <a:pt x="182613" y="482216"/>
                    <a:pt x="168834" y="485289"/>
                  </a:cubicBezTo>
                  <a:lnTo>
                    <a:pt x="163652" y="490471"/>
                  </a:lnTo>
                  <a:cubicBezTo>
                    <a:pt x="160579" y="504250"/>
                    <a:pt x="150432" y="521649"/>
                    <a:pt x="143789" y="528291"/>
                  </a:cubicBezTo>
                  <a:cubicBezTo>
                    <a:pt x="133871" y="538210"/>
                    <a:pt x="117793" y="538210"/>
                    <a:pt x="107874" y="528291"/>
                  </a:cubicBezTo>
                  <a:cubicBezTo>
                    <a:pt x="97955" y="518373"/>
                    <a:pt x="97955" y="502295"/>
                    <a:pt x="107874" y="492363"/>
                  </a:cubicBezTo>
                  <a:cubicBezTo>
                    <a:pt x="114503" y="485734"/>
                    <a:pt x="131902" y="475574"/>
                    <a:pt x="145694" y="472513"/>
                  </a:cubicBezTo>
                  <a:lnTo>
                    <a:pt x="150876" y="467331"/>
                  </a:lnTo>
                  <a:cubicBezTo>
                    <a:pt x="153937" y="453539"/>
                    <a:pt x="164097" y="436153"/>
                    <a:pt x="170726" y="429511"/>
                  </a:cubicBezTo>
                  <a:cubicBezTo>
                    <a:pt x="177368" y="422881"/>
                    <a:pt x="186728" y="420786"/>
                    <a:pt x="195186" y="423021"/>
                  </a:cubicBezTo>
                  <a:lnTo>
                    <a:pt x="216129" y="402066"/>
                  </a:lnTo>
                  <a:cubicBezTo>
                    <a:pt x="187122" y="369224"/>
                    <a:pt x="168631" y="327022"/>
                    <a:pt x="165735" y="280565"/>
                  </a:cubicBezTo>
                  <a:lnTo>
                    <a:pt x="136169" y="280565"/>
                  </a:lnTo>
                  <a:cubicBezTo>
                    <a:pt x="131775" y="288122"/>
                    <a:pt x="123673" y="293265"/>
                    <a:pt x="114300" y="293265"/>
                  </a:cubicBezTo>
                  <a:cubicBezTo>
                    <a:pt x="104902" y="293265"/>
                    <a:pt x="85433" y="288134"/>
                    <a:pt x="73508" y="280565"/>
                  </a:cubicBezTo>
                  <a:lnTo>
                    <a:pt x="66180" y="280565"/>
                  </a:lnTo>
                  <a:cubicBezTo>
                    <a:pt x="54267" y="288134"/>
                    <a:pt x="34785" y="293265"/>
                    <a:pt x="25400" y="293265"/>
                  </a:cubicBezTo>
                  <a:cubicBezTo>
                    <a:pt x="11367" y="293265"/>
                    <a:pt x="0" y="281886"/>
                    <a:pt x="0" y="267865"/>
                  </a:cubicBezTo>
                  <a:cubicBezTo>
                    <a:pt x="0" y="253832"/>
                    <a:pt x="11367" y="242465"/>
                    <a:pt x="25400" y="242465"/>
                  </a:cubicBezTo>
                  <a:cubicBezTo>
                    <a:pt x="34785" y="242465"/>
                    <a:pt x="54267" y="247583"/>
                    <a:pt x="66180" y="255165"/>
                  </a:cubicBezTo>
                  <a:lnTo>
                    <a:pt x="73508" y="255165"/>
                  </a:lnTo>
                  <a:cubicBezTo>
                    <a:pt x="85433" y="247583"/>
                    <a:pt x="104902" y="242465"/>
                    <a:pt x="114300" y="242465"/>
                  </a:cubicBezTo>
                  <a:cubicBezTo>
                    <a:pt x="123673" y="242465"/>
                    <a:pt x="131775" y="247609"/>
                    <a:pt x="136169" y="255165"/>
                  </a:cubicBezTo>
                  <a:lnTo>
                    <a:pt x="165735" y="255165"/>
                  </a:lnTo>
                  <a:cubicBezTo>
                    <a:pt x="168631" y="208709"/>
                    <a:pt x="187122" y="166507"/>
                    <a:pt x="216129" y="133652"/>
                  </a:cubicBezTo>
                  <a:lnTo>
                    <a:pt x="195186" y="112709"/>
                  </a:lnTo>
                  <a:cubicBezTo>
                    <a:pt x="186728" y="114945"/>
                    <a:pt x="177368" y="112849"/>
                    <a:pt x="170726" y="106219"/>
                  </a:cubicBezTo>
                  <a:cubicBezTo>
                    <a:pt x="164097" y="99577"/>
                    <a:pt x="153937" y="82179"/>
                    <a:pt x="150876" y="68399"/>
                  </a:cubicBezTo>
                  <a:lnTo>
                    <a:pt x="145694" y="63217"/>
                  </a:lnTo>
                  <a:cubicBezTo>
                    <a:pt x="131902" y="60144"/>
                    <a:pt x="114503" y="49997"/>
                    <a:pt x="107874" y="43355"/>
                  </a:cubicBezTo>
                  <a:cubicBezTo>
                    <a:pt x="97955" y="33436"/>
                    <a:pt x="97955" y="17358"/>
                    <a:pt x="107874" y="7439"/>
                  </a:cubicBezTo>
                  <a:cubicBezTo>
                    <a:pt x="112833" y="2480"/>
                    <a:pt x="119332" y="0"/>
                    <a:pt x="125832" y="0"/>
                  </a:cubicBez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28" name="CustomShape 32"/>
            <p:cNvSpPr/>
            <p:nvPr/>
          </p:nvSpPr>
          <p:spPr>
            <a:xfrm>
              <a:off x="4417560" y="2893320"/>
              <a:ext cx="61560" cy="316440"/>
            </a:xfrm>
            <a:custGeom>
              <a:avLst/>
              <a:gdLst/>
              <a:ahLst/>
              <a:rect l="l" t="t" r="r" b="b"/>
              <a:pathLst>
                <a:path w="128956" h="736600">
                  <a:moveTo>
                    <a:pt x="64478" y="0"/>
                  </a:moveTo>
                  <a:cubicBezTo>
                    <a:pt x="78499" y="0"/>
                    <a:pt x="89878" y="11367"/>
                    <a:pt x="89878" y="25400"/>
                  </a:cubicBezTo>
                  <a:cubicBezTo>
                    <a:pt x="89878" y="34785"/>
                    <a:pt x="84747" y="54267"/>
                    <a:pt x="77178" y="66180"/>
                  </a:cubicBezTo>
                  <a:lnTo>
                    <a:pt x="77178" y="73520"/>
                  </a:lnTo>
                  <a:cubicBezTo>
                    <a:pt x="84747" y="85433"/>
                    <a:pt x="89878" y="104915"/>
                    <a:pt x="89878" y="114300"/>
                  </a:cubicBezTo>
                  <a:cubicBezTo>
                    <a:pt x="89878" y="123673"/>
                    <a:pt x="84734" y="131775"/>
                    <a:pt x="77178" y="136170"/>
                  </a:cubicBezTo>
                  <a:lnTo>
                    <a:pt x="77178" y="165735"/>
                  </a:lnTo>
                  <a:cubicBezTo>
                    <a:pt x="88792" y="166459"/>
                    <a:pt x="100139" y="168158"/>
                    <a:pt x="111141" y="170752"/>
                  </a:cubicBezTo>
                  <a:lnTo>
                    <a:pt x="128956" y="176555"/>
                  </a:lnTo>
                  <a:lnTo>
                    <a:pt x="128956" y="203110"/>
                  </a:lnTo>
                  <a:lnTo>
                    <a:pt x="106040" y="195596"/>
                  </a:lnTo>
                  <a:cubicBezTo>
                    <a:pt x="96685" y="193348"/>
                    <a:pt x="87043" y="191840"/>
                    <a:pt x="77178" y="191135"/>
                  </a:cubicBezTo>
                  <a:lnTo>
                    <a:pt x="77178" y="332537"/>
                  </a:lnTo>
                  <a:lnTo>
                    <a:pt x="80814" y="334006"/>
                  </a:lnTo>
                  <a:lnTo>
                    <a:pt x="128956" y="285864"/>
                  </a:lnTo>
                  <a:lnTo>
                    <a:pt x="128956" y="321780"/>
                  </a:lnTo>
                  <a:lnTo>
                    <a:pt x="98768" y="351968"/>
                  </a:lnTo>
                  <a:cubicBezTo>
                    <a:pt x="98768" y="351955"/>
                    <a:pt x="98755" y="351955"/>
                    <a:pt x="98755" y="351955"/>
                  </a:cubicBezTo>
                  <a:cubicBezTo>
                    <a:pt x="99327" y="353136"/>
                    <a:pt x="99797" y="354356"/>
                    <a:pt x="100241" y="355600"/>
                  </a:cubicBezTo>
                  <a:lnTo>
                    <a:pt x="128956" y="355600"/>
                  </a:lnTo>
                  <a:lnTo>
                    <a:pt x="128956" y="381000"/>
                  </a:lnTo>
                  <a:lnTo>
                    <a:pt x="100241" y="381000"/>
                  </a:lnTo>
                  <a:cubicBezTo>
                    <a:pt x="99797" y="382245"/>
                    <a:pt x="99327" y="383464"/>
                    <a:pt x="98755" y="384645"/>
                  </a:cubicBezTo>
                  <a:cubicBezTo>
                    <a:pt x="98755" y="384645"/>
                    <a:pt x="98768" y="384632"/>
                    <a:pt x="98768" y="384632"/>
                  </a:cubicBezTo>
                  <a:lnTo>
                    <a:pt x="128956" y="414820"/>
                  </a:lnTo>
                  <a:lnTo>
                    <a:pt x="128956" y="450736"/>
                  </a:lnTo>
                  <a:lnTo>
                    <a:pt x="80810" y="402590"/>
                  </a:lnTo>
                  <a:cubicBezTo>
                    <a:pt x="80810" y="402590"/>
                    <a:pt x="80810" y="402577"/>
                    <a:pt x="80823" y="402577"/>
                  </a:cubicBezTo>
                  <a:cubicBezTo>
                    <a:pt x="79642" y="403149"/>
                    <a:pt x="78422" y="403619"/>
                    <a:pt x="77178" y="404063"/>
                  </a:cubicBezTo>
                  <a:lnTo>
                    <a:pt x="77178" y="545452"/>
                  </a:lnTo>
                  <a:cubicBezTo>
                    <a:pt x="87043" y="544751"/>
                    <a:pt x="96685" y="543245"/>
                    <a:pt x="106040" y="540999"/>
                  </a:cubicBezTo>
                  <a:lnTo>
                    <a:pt x="128956" y="533488"/>
                  </a:lnTo>
                  <a:lnTo>
                    <a:pt x="128956" y="560037"/>
                  </a:lnTo>
                  <a:lnTo>
                    <a:pt x="111141" y="565838"/>
                  </a:lnTo>
                  <a:cubicBezTo>
                    <a:pt x="100139" y="568431"/>
                    <a:pt x="88792" y="570128"/>
                    <a:pt x="77178" y="570852"/>
                  </a:cubicBezTo>
                  <a:lnTo>
                    <a:pt x="77178" y="600418"/>
                  </a:lnTo>
                  <a:cubicBezTo>
                    <a:pt x="84734" y="604825"/>
                    <a:pt x="89878" y="612915"/>
                    <a:pt x="89878" y="622300"/>
                  </a:cubicBezTo>
                  <a:cubicBezTo>
                    <a:pt x="89878" y="631686"/>
                    <a:pt x="84747" y="651167"/>
                    <a:pt x="77178" y="663080"/>
                  </a:cubicBezTo>
                  <a:lnTo>
                    <a:pt x="77178" y="670420"/>
                  </a:lnTo>
                  <a:cubicBezTo>
                    <a:pt x="84747" y="682333"/>
                    <a:pt x="89878" y="701815"/>
                    <a:pt x="89878" y="711200"/>
                  </a:cubicBezTo>
                  <a:cubicBezTo>
                    <a:pt x="89878" y="725221"/>
                    <a:pt x="78499" y="736600"/>
                    <a:pt x="64478" y="736600"/>
                  </a:cubicBezTo>
                  <a:cubicBezTo>
                    <a:pt x="50444" y="736600"/>
                    <a:pt x="39078" y="725221"/>
                    <a:pt x="39078" y="711200"/>
                  </a:cubicBezTo>
                  <a:cubicBezTo>
                    <a:pt x="39078" y="701815"/>
                    <a:pt x="44196" y="682333"/>
                    <a:pt x="51778" y="670420"/>
                  </a:cubicBezTo>
                  <a:lnTo>
                    <a:pt x="51778" y="663080"/>
                  </a:lnTo>
                  <a:cubicBezTo>
                    <a:pt x="44196" y="651167"/>
                    <a:pt x="39078" y="631686"/>
                    <a:pt x="39078" y="622300"/>
                  </a:cubicBezTo>
                  <a:cubicBezTo>
                    <a:pt x="39078" y="612915"/>
                    <a:pt x="44209" y="604825"/>
                    <a:pt x="51778" y="600418"/>
                  </a:cubicBezTo>
                  <a:lnTo>
                    <a:pt x="51778" y="570852"/>
                  </a:lnTo>
                  <a:cubicBezTo>
                    <a:pt x="40164" y="570128"/>
                    <a:pt x="28815" y="568431"/>
                    <a:pt x="17813" y="565838"/>
                  </a:cubicBezTo>
                  <a:lnTo>
                    <a:pt x="0" y="560038"/>
                  </a:lnTo>
                  <a:lnTo>
                    <a:pt x="0" y="533489"/>
                  </a:lnTo>
                  <a:lnTo>
                    <a:pt x="22910" y="540999"/>
                  </a:lnTo>
                  <a:cubicBezTo>
                    <a:pt x="32266" y="543245"/>
                    <a:pt x="41910" y="544751"/>
                    <a:pt x="51778" y="545452"/>
                  </a:cubicBezTo>
                  <a:lnTo>
                    <a:pt x="51778" y="404063"/>
                  </a:lnTo>
                  <a:cubicBezTo>
                    <a:pt x="50533" y="403619"/>
                    <a:pt x="49314" y="403149"/>
                    <a:pt x="48133" y="402577"/>
                  </a:cubicBezTo>
                  <a:cubicBezTo>
                    <a:pt x="48133" y="402577"/>
                    <a:pt x="48133" y="402590"/>
                    <a:pt x="48146" y="402590"/>
                  </a:cubicBezTo>
                  <a:lnTo>
                    <a:pt x="0" y="450736"/>
                  </a:lnTo>
                  <a:lnTo>
                    <a:pt x="0" y="414820"/>
                  </a:lnTo>
                  <a:lnTo>
                    <a:pt x="30184" y="384636"/>
                  </a:lnTo>
                  <a:lnTo>
                    <a:pt x="28702" y="381000"/>
                  </a:lnTo>
                  <a:lnTo>
                    <a:pt x="0" y="381000"/>
                  </a:lnTo>
                  <a:lnTo>
                    <a:pt x="0" y="355600"/>
                  </a:lnTo>
                  <a:lnTo>
                    <a:pt x="28702" y="355600"/>
                  </a:lnTo>
                  <a:lnTo>
                    <a:pt x="30184" y="351964"/>
                  </a:lnTo>
                  <a:lnTo>
                    <a:pt x="0" y="321780"/>
                  </a:lnTo>
                  <a:lnTo>
                    <a:pt x="0" y="285864"/>
                  </a:lnTo>
                  <a:lnTo>
                    <a:pt x="48142" y="334006"/>
                  </a:lnTo>
                  <a:lnTo>
                    <a:pt x="51778" y="332537"/>
                  </a:lnTo>
                  <a:lnTo>
                    <a:pt x="51778" y="191135"/>
                  </a:lnTo>
                  <a:cubicBezTo>
                    <a:pt x="41910" y="191840"/>
                    <a:pt x="32266" y="193348"/>
                    <a:pt x="22910" y="195596"/>
                  </a:cubicBezTo>
                  <a:lnTo>
                    <a:pt x="0" y="203109"/>
                  </a:lnTo>
                  <a:lnTo>
                    <a:pt x="0" y="176554"/>
                  </a:lnTo>
                  <a:lnTo>
                    <a:pt x="17813" y="170752"/>
                  </a:lnTo>
                  <a:cubicBezTo>
                    <a:pt x="28815" y="168158"/>
                    <a:pt x="40164" y="166459"/>
                    <a:pt x="51778" y="165735"/>
                  </a:cubicBezTo>
                  <a:lnTo>
                    <a:pt x="51778" y="136170"/>
                  </a:lnTo>
                  <a:cubicBezTo>
                    <a:pt x="44209" y="131775"/>
                    <a:pt x="39078" y="123673"/>
                    <a:pt x="39078" y="114300"/>
                  </a:cubicBezTo>
                  <a:cubicBezTo>
                    <a:pt x="39078" y="104915"/>
                    <a:pt x="44196" y="85433"/>
                    <a:pt x="51778" y="73520"/>
                  </a:cubicBezTo>
                  <a:lnTo>
                    <a:pt x="51778" y="66180"/>
                  </a:lnTo>
                  <a:cubicBezTo>
                    <a:pt x="44196" y="54267"/>
                    <a:pt x="39078" y="34785"/>
                    <a:pt x="39078" y="25400"/>
                  </a:cubicBezTo>
                  <a:cubicBezTo>
                    <a:pt x="39078" y="11367"/>
                    <a:pt x="50444" y="0"/>
                    <a:pt x="64478" y="0"/>
                  </a:cubicBez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29" name="CustomShape 33"/>
            <p:cNvSpPr/>
            <p:nvPr/>
          </p:nvSpPr>
          <p:spPr>
            <a:xfrm>
              <a:off x="4479480" y="2936520"/>
              <a:ext cx="145440" cy="231120"/>
            </a:xfrm>
            <a:custGeom>
              <a:avLst/>
              <a:gdLst/>
              <a:ahLst/>
              <a:rect l="l" t="t" r="r" b="b"/>
              <a:pathLst>
                <a:path w="303822" h="538210">
                  <a:moveTo>
                    <a:pt x="177984" y="0"/>
                  </a:moveTo>
                  <a:cubicBezTo>
                    <a:pt x="184487" y="0"/>
                    <a:pt x="190989" y="2480"/>
                    <a:pt x="195948" y="7439"/>
                  </a:cubicBezTo>
                  <a:cubicBezTo>
                    <a:pt x="205867" y="17358"/>
                    <a:pt x="205867" y="33436"/>
                    <a:pt x="195948" y="43355"/>
                  </a:cubicBezTo>
                  <a:cubicBezTo>
                    <a:pt x="189306" y="49997"/>
                    <a:pt x="171907" y="60144"/>
                    <a:pt x="158128" y="63217"/>
                  </a:cubicBezTo>
                  <a:lnTo>
                    <a:pt x="152946" y="68399"/>
                  </a:lnTo>
                  <a:cubicBezTo>
                    <a:pt x="149873" y="82179"/>
                    <a:pt x="139725" y="99577"/>
                    <a:pt x="133083" y="106219"/>
                  </a:cubicBezTo>
                  <a:cubicBezTo>
                    <a:pt x="126454" y="112849"/>
                    <a:pt x="117094" y="114945"/>
                    <a:pt x="108636" y="112709"/>
                  </a:cubicBezTo>
                  <a:lnTo>
                    <a:pt x="87681" y="133652"/>
                  </a:lnTo>
                  <a:cubicBezTo>
                    <a:pt x="116700" y="166507"/>
                    <a:pt x="135179" y="208709"/>
                    <a:pt x="138074" y="255165"/>
                  </a:cubicBezTo>
                  <a:lnTo>
                    <a:pt x="167640" y="255165"/>
                  </a:lnTo>
                  <a:cubicBezTo>
                    <a:pt x="172047" y="247609"/>
                    <a:pt x="180137" y="242465"/>
                    <a:pt x="189522" y="242465"/>
                  </a:cubicBezTo>
                  <a:cubicBezTo>
                    <a:pt x="198907" y="242465"/>
                    <a:pt x="218389" y="247583"/>
                    <a:pt x="230302" y="255165"/>
                  </a:cubicBezTo>
                  <a:lnTo>
                    <a:pt x="237630" y="255165"/>
                  </a:lnTo>
                  <a:cubicBezTo>
                    <a:pt x="249555" y="247583"/>
                    <a:pt x="269024" y="242465"/>
                    <a:pt x="278422" y="242465"/>
                  </a:cubicBezTo>
                  <a:cubicBezTo>
                    <a:pt x="292443" y="242465"/>
                    <a:pt x="303822" y="253832"/>
                    <a:pt x="303822" y="267865"/>
                  </a:cubicBezTo>
                  <a:cubicBezTo>
                    <a:pt x="303822" y="281886"/>
                    <a:pt x="292443" y="293265"/>
                    <a:pt x="278422" y="293265"/>
                  </a:cubicBezTo>
                  <a:cubicBezTo>
                    <a:pt x="269024" y="293265"/>
                    <a:pt x="249555" y="288134"/>
                    <a:pt x="237630" y="280565"/>
                  </a:cubicBezTo>
                  <a:lnTo>
                    <a:pt x="230302" y="280565"/>
                  </a:lnTo>
                  <a:cubicBezTo>
                    <a:pt x="218389" y="288134"/>
                    <a:pt x="198907" y="293265"/>
                    <a:pt x="189522" y="293265"/>
                  </a:cubicBezTo>
                  <a:cubicBezTo>
                    <a:pt x="180137" y="293265"/>
                    <a:pt x="172047" y="288122"/>
                    <a:pt x="167640" y="280565"/>
                  </a:cubicBezTo>
                  <a:lnTo>
                    <a:pt x="138074" y="280565"/>
                  </a:lnTo>
                  <a:cubicBezTo>
                    <a:pt x="135179" y="327022"/>
                    <a:pt x="116700" y="369224"/>
                    <a:pt x="87681" y="402066"/>
                  </a:cubicBezTo>
                  <a:lnTo>
                    <a:pt x="108636" y="423021"/>
                  </a:lnTo>
                  <a:cubicBezTo>
                    <a:pt x="117094" y="420786"/>
                    <a:pt x="126454" y="422881"/>
                    <a:pt x="133083" y="429511"/>
                  </a:cubicBezTo>
                  <a:cubicBezTo>
                    <a:pt x="139725" y="436153"/>
                    <a:pt x="149873" y="453539"/>
                    <a:pt x="152946" y="467331"/>
                  </a:cubicBezTo>
                  <a:lnTo>
                    <a:pt x="158128" y="472513"/>
                  </a:lnTo>
                  <a:cubicBezTo>
                    <a:pt x="171907" y="475574"/>
                    <a:pt x="189306" y="485734"/>
                    <a:pt x="195948" y="492363"/>
                  </a:cubicBezTo>
                  <a:cubicBezTo>
                    <a:pt x="205867" y="502295"/>
                    <a:pt x="205867" y="518373"/>
                    <a:pt x="195948" y="528291"/>
                  </a:cubicBezTo>
                  <a:cubicBezTo>
                    <a:pt x="186030" y="538210"/>
                    <a:pt x="169939" y="538210"/>
                    <a:pt x="160020" y="528291"/>
                  </a:cubicBezTo>
                  <a:cubicBezTo>
                    <a:pt x="153391" y="521649"/>
                    <a:pt x="143231" y="504250"/>
                    <a:pt x="140170" y="490471"/>
                  </a:cubicBezTo>
                  <a:lnTo>
                    <a:pt x="134988" y="485289"/>
                  </a:lnTo>
                  <a:cubicBezTo>
                    <a:pt x="121196" y="482216"/>
                    <a:pt x="103797" y="472068"/>
                    <a:pt x="97168" y="465426"/>
                  </a:cubicBezTo>
                  <a:cubicBezTo>
                    <a:pt x="90538" y="458797"/>
                    <a:pt x="88443" y="449437"/>
                    <a:pt x="90678" y="440979"/>
                  </a:cubicBezTo>
                  <a:lnTo>
                    <a:pt x="69723" y="420037"/>
                  </a:lnTo>
                  <a:cubicBezTo>
                    <a:pt x="53296" y="434540"/>
                    <a:pt x="34535" y="446411"/>
                    <a:pt x="14073" y="455019"/>
                  </a:cubicBezTo>
                  <a:lnTo>
                    <a:pt x="0" y="459602"/>
                  </a:lnTo>
                  <a:lnTo>
                    <a:pt x="0" y="433053"/>
                  </a:lnTo>
                  <a:lnTo>
                    <a:pt x="4224" y="431668"/>
                  </a:lnTo>
                  <a:cubicBezTo>
                    <a:pt x="21657" y="424342"/>
                    <a:pt x="37681" y="414309"/>
                    <a:pt x="51778" y="402079"/>
                  </a:cubicBezTo>
                  <a:lnTo>
                    <a:pt x="0" y="350301"/>
                  </a:lnTo>
                  <a:lnTo>
                    <a:pt x="0" y="314385"/>
                  </a:lnTo>
                  <a:lnTo>
                    <a:pt x="69736" y="384121"/>
                  </a:lnTo>
                  <a:cubicBezTo>
                    <a:pt x="94196" y="355927"/>
                    <a:pt x="109868" y="320024"/>
                    <a:pt x="112674" y="280565"/>
                  </a:cubicBezTo>
                  <a:lnTo>
                    <a:pt x="0" y="280565"/>
                  </a:lnTo>
                  <a:lnTo>
                    <a:pt x="0" y="255165"/>
                  </a:lnTo>
                  <a:lnTo>
                    <a:pt x="112674" y="255165"/>
                  </a:lnTo>
                  <a:cubicBezTo>
                    <a:pt x="109868" y="215694"/>
                    <a:pt x="94196" y="179803"/>
                    <a:pt x="69736" y="151609"/>
                  </a:cubicBezTo>
                  <a:lnTo>
                    <a:pt x="0" y="221345"/>
                  </a:lnTo>
                  <a:lnTo>
                    <a:pt x="0" y="185429"/>
                  </a:lnTo>
                  <a:lnTo>
                    <a:pt x="51778" y="133652"/>
                  </a:lnTo>
                  <a:cubicBezTo>
                    <a:pt x="37681" y="121421"/>
                    <a:pt x="21657" y="111389"/>
                    <a:pt x="4224" y="104061"/>
                  </a:cubicBezTo>
                  <a:lnTo>
                    <a:pt x="0" y="102675"/>
                  </a:lnTo>
                  <a:lnTo>
                    <a:pt x="0" y="76120"/>
                  </a:lnTo>
                  <a:lnTo>
                    <a:pt x="14073" y="80705"/>
                  </a:lnTo>
                  <a:cubicBezTo>
                    <a:pt x="34535" y="89316"/>
                    <a:pt x="53296" y="101190"/>
                    <a:pt x="69723" y="115694"/>
                  </a:cubicBezTo>
                  <a:lnTo>
                    <a:pt x="90678" y="94751"/>
                  </a:lnTo>
                  <a:cubicBezTo>
                    <a:pt x="88443" y="86293"/>
                    <a:pt x="90538" y="76933"/>
                    <a:pt x="97168" y="70291"/>
                  </a:cubicBezTo>
                  <a:cubicBezTo>
                    <a:pt x="103797" y="63662"/>
                    <a:pt x="121196" y="53502"/>
                    <a:pt x="134988" y="50441"/>
                  </a:cubicBezTo>
                  <a:lnTo>
                    <a:pt x="140170" y="45260"/>
                  </a:lnTo>
                  <a:cubicBezTo>
                    <a:pt x="143231" y="31467"/>
                    <a:pt x="153391" y="14068"/>
                    <a:pt x="160020" y="7439"/>
                  </a:cubicBezTo>
                  <a:cubicBezTo>
                    <a:pt x="164979" y="2480"/>
                    <a:pt x="171482" y="0"/>
                    <a:pt x="177984" y="0"/>
                  </a:cubicBez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30" name="CustomShape 34"/>
            <p:cNvSpPr/>
            <p:nvPr/>
          </p:nvSpPr>
          <p:spPr>
            <a:xfrm>
              <a:off x="5123160" y="2352240"/>
              <a:ext cx="145800" cy="362880"/>
            </a:xfrm>
            <a:custGeom>
              <a:avLst/>
              <a:gdLst/>
              <a:ahLst/>
              <a:rect l="l" t="t" r="r" b="b"/>
              <a:pathLst>
                <a:path w="304800" h="844550">
                  <a:moveTo>
                    <a:pt x="152400" y="0"/>
                  </a:moveTo>
                  <a:cubicBezTo>
                    <a:pt x="172237" y="0"/>
                    <a:pt x="187008" y="182105"/>
                    <a:pt x="189954" y="221158"/>
                  </a:cubicBezTo>
                  <a:lnTo>
                    <a:pt x="228600" y="298450"/>
                  </a:lnTo>
                  <a:lnTo>
                    <a:pt x="190500" y="298450"/>
                  </a:lnTo>
                  <a:lnTo>
                    <a:pt x="190500" y="600075"/>
                  </a:lnTo>
                  <a:lnTo>
                    <a:pt x="304800" y="762000"/>
                  </a:lnTo>
                  <a:lnTo>
                    <a:pt x="215900" y="762000"/>
                  </a:lnTo>
                  <a:lnTo>
                    <a:pt x="215900" y="806450"/>
                  </a:lnTo>
                  <a:cubicBezTo>
                    <a:pt x="215900" y="827494"/>
                    <a:pt x="198844" y="844550"/>
                    <a:pt x="177800" y="844550"/>
                  </a:cubicBezTo>
                  <a:lnTo>
                    <a:pt x="127000" y="844550"/>
                  </a:lnTo>
                  <a:cubicBezTo>
                    <a:pt x="105956" y="844550"/>
                    <a:pt x="88900" y="827494"/>
                    <a:pt x="88900" y="806450"/>
                  </a:cubicBezTo>
                  <a:lnTo>
                    <a:pt x="88900" y="762000"/>
                  </a:lnTo>
                  <a:lnTo>
                    <a:pt x="0" y="762000"/>
                  </a:lnTo>
                  <a:lnTo>
                    <a:pt x="114300" y="600075"/>
                  </a:lnTo>
                  <a:lnTo>
                    <a:pt x="114300" y="298450"/>
                  </a:lnTo>
                  <a:lnTo>
                    <a:pt x="76200" y="298450"/>
                  </a:lnTo>
                  <a:lnTo>
                    <a:pt x="115024" y="220789"/>
                  </a:lnTo>
                  <a:cubicBezTo>
                    <a:pt x="118808" y="180975"/>
                    <a:pt x="136855" y="0"/>
                    <a:pt x="152400" y="0"/>
                  </a:cubicBez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31" name="CustomShape 35"/>
            <p:cNvSpPr/>
            <p:nvPr/>
          </p:nvSpPr>
          <p:spPr>
            <a:xfrm>
              <a:off x="4680000" y="3664440"/>
              <a:ext cx="164160" cy="141840"/>
            </a:xfrm>
            <a:custGeom>
              <a:avLst/>
              <a:gdLst/>
              <a:ahLst/>
              <a:rect l="l" t="t" r="r" b="b"/>
              <a:pathLst>
                <a:path w="342900" h="330200">
                  <a:moveTo>
                    <a:pt x="88900" y="0"/>
                  </a:moveTo>
                  <a:lnTo>
                    <a:pt x="342900" y="0"/>
                  </a:lnTo>
                  <a:lnTo>
                    <a:pt x="254000" y="330200"/>
                  </a:lnTo>
                  <a:lnTo>
                    <a:pt x="0" y="330200"/>
                  </a:lnTo>
                  <a:lnTo>
                    <a:pt x="88900" y="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32" name="CustomShape 36"/>
            <p:cNvSpPr/>
            <p:nvPr/>
          </p:nvSpPr>
          <p:spPr>
            <a:xfrm>
              <a:off x="4609800" y="3724560"/>
              <a:ext cx="145080" cy="152640"/>
            </a:xfrm>
            <a:custGeom>
              <a:avLst/>
              <a:gdLst/>
              <a:ahLst/>
              <a:rect l="l" t="t" r="r" b="b"/>
              <a:pathLst>
                <a:path w="303390" h="355600">
                  <a:moveTo>
                    <a:pt x="98781" y="0"/>
                  </a:moveTo>
                  <a:lnTo>
                    <a:pt x="119672" y="0"/>
                  </a:lnTo>
                  <a:lnTo>
                    <a:pt x="44450" y="279400"/>
                  </a:lnTo>
                  <a:lnTo>
                    <a:pt x="303390" y="279400"/>
                  </a:lnTo>
                  <a:lnTo>
                    <a:pt x="282219" y="355600"/>
                  </a:lnTo>
                  <a:lnTo>
                    <a:pt x="0" y="355600"/>
                  </a:lnTo>
                  <a:lnTo>
                    <a:pt x="98781" y="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33" name="CustomShape 37"/>
            <p:cNvSpPr/>
            <p:nvPr/>
          </p:nvSpPr>
          <p:spPr>
            <a:xfrm>
              <a:off x="4649400" y="3691800"/>
              <a:ext cx="124920" cy="141840"/>
            </a:xfrm>
            <a:custGeom>
              <a:avLst/>
              <a:gdLst/>
              <a:ahLst/>
              <a:rect l="l" t="t" r="r" b="b"/>
              <a:pathLst>
                <a:path w="260833" h="330200">
                  <a:moveTo>
                    <a:pt x="88900" y="0"/>
                  </a:moveTo>
                  <a:lnTo>
                    <a:pt x="107467" y="0"/>
                  </a:lnTo>
                  <a:lnTo>
                    <a:pt x="25400" y="304800"/>
                  </a:lnTo>
                  <a:lnTo>
                    <a:pt x="260833" y="304800"/>
                  </a:lnTo>
                  <a:lnTo>
                    <a:pt x="254000" y="330200"/>
                  </a:lnTo>
                  <a:lnTo>
                    <a:pt x="0" y="330200"/>
                  </a:lnTo>
                  <a:lnTo>
                    <a:pt x="88900" y="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34" name="CustomShape 38"/>
            <p:cNvSpPr/>
            <p:nvPr/>
          </p:nvSpPr>
          <p:spPr>
            <a:xfrm>
              <a:off x="4809960" y="3763800"/>
              <a:ext cx="105480" cy="211680"/>
            </a:xfrm>
            <a:custGeom>
              <a:avLst/>
              <a:gdLst/>
              <a:ahLst/>
              <a:rect l="l" t="t" r="r" b="b"/>
              <a:pathLst>
                <a:path w="220548" h="492658">
                  <a:moveTo>
                    <a:pt x="52388" y="0"/>
                  </a:moveTo>
                  <a:cubicBezTo>
                    <a:pt x="197498" y="0"/>
                    <a:pt x="219303" y="135610"/>
                    <a:pt x="220485" y="209055"/>
                  </a:cubicBezTo>
                  <a:cubicBezTo>
                    <a:pt x="220485" y="209105"/>
                    <a:pt x="220485" y="209156"/>
                    <a:pt x="220485" y="209207"/>
                  </a:cubicBezTo>
                  <a:cubicBezTo>
                    <a:pt x="220523" y="211671"/>
                    <a:pt x="220548" y="214109"/>
                    <a:pt x="220548" y="216433"/>
                  </a:cubicBezTo>
                  <a:cubicBezTo>
                    <a:pt x="220548" y="218758"/>
                    <a:pt x="220523" y="221196"/>
                    <a:pt x="220485" y="223660"/>
                  </a:cubicBezTo>
                  <a:cubicBezTo>
                    <a:pt x="220485" y="223710"/>
                    <a:pt x="220485" y="223761"/>
                    <a:pt x="220485" y="223812"/>
                  </a:cubicBezTo>
                  <a:cubicBezTo>
                    <a:pt x="219405" y="290588"/>
                    <a:pt x="201232" y="408648"/>
                    <a:pt x="88900" y="429590"/>
                  </a:cubicBezTo>
                  <a:lnTo>
                    <a:pt x="88900" y="492658"/>
                  </a:lnTo>
                  <a:lnTo>
                    <a:pt x="0" y="391058"/>
                  </a:lnTo>
                  <a:lnTo>
                    <a:pt x="88900" y="289458"/>
                  </a:lnTo>
                  <a:lnTo>
                    <a:pt x="88900" y="334442"/>
                  </a:lnTo>
                  <a:cubicBezTo>
                    <a:pt x="130823" y="320319"/>
                    <a:pt x="196075" y="287388"/>
                    <a:pt x="213881" y="216433"/>
                  </a:cubicBezTo>
                  <a:cubicBezTo>
                    <a:pt x="187071" y="109550"/>
                    <a:pt x="52388" y="88900"/>
                    <a:pt x="52388" y="88900"/>
                  </a:cubicBezTo>
                  <a:lnTo>
                    <a:pt x="52388" y="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35" name="CustomShape 39"/>
            <p:cNvSpPr/>
            <p:nvPr/>
          </p:nvSpPr>
          <p:spPr>
            <a:xfrm>
              <a:off x="4593960" y="3945240"/>
              <a:ext cx="194760" cy="24120"/>
            </a:xfrm>
            <a:custGeom>
              <a:avLst/>
              <a:gdLst/>
              <a:ahLst/>
              <a:rect l="l" t="t" r="r" b="b"/>
              <a:pathLst>
                <a:path w="406400" h="57150">
                  <a:moveTo>
                    <a:pt x="27406" y="0"/>
                  </a:moveTo>
                  <a:cubicBezTo>
                    <a:pt x="62560" y="11379"/>
                    <a:pt x="128029" y="19050"/>
                    <a:pt x="203200" y="19050"/>
                  </a:cubicBezTo>
                  <a:cubicBezTo>
                    <a:pt x="278371" y="19050"/>
                    <a:pt x="343840" y="11379"/>
                    <a:pt x="378993" y="0"/>
                  </a:cubicBezTo>
                  <a:cubicBezTo>
                    <a:pt x="396316" y="5613"/>
                    <a:pt x="406400" y="12103"/>
                    <a:pt x="406400" y="19050"/>
                  </a:cubicBezTo>
                  <a:cubicBezTo>
                    <a:pt x="406400" y="40094"/>
                    <a:pt x="315430" y="57150"/>
                    <a:pt x="203200" y="57150"/>
                  </a:cubicBezTo>
                  <a:cubicBezTo>
                    <a:pt x="90970" y="57150"/>
                    <a:pt x="0" y="40094"/>
                    <a:pt x="0" y="19050"/>
                  </a:cubicBezTo>
                  <a:cubicBezTo>
                    <a:pt x="0" y="12103"/>
                    <a:pt x="10084" y="5613"/>
                    <a:pt x="27406" y="0"/>
                  </a:cubicBez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36" name="CustomShape 40"/>
            <p:cNvSpPr/>
            <p:nvPr/>
          </p:nvSpPr>
          <p:spPr>
            <a:xfrm>
              <a:off x="4593960" y="3978000"/>
              <a:ext cx="194760" cy="24120"/>
            </a:xfrm>
            <a:custGeom>
              <a:avLst/>
              <a:gdLst/>
              <a:ahLst/>
              <a:rect l="l" t="t" r="r" b="b"/>
              <a:pathLst>
                <a:path w="406400" h="57150">
                  <a:moveTo>
                    <a:pt x="27406" y="0"/>
                  </a:moveTo>
                  <a:cubicBezTo>
                    <a:pt x="62560" y="11379"/>
                    <a:pt x="128029" y="19050"/>
                    <a:pt x="203200" y="19050"/>
                  </a:cubicBezTo>
                  <a:cubicBezTo>
                    <a:pt x="278371" y="19050"/>
                    <a:pt x="343840" y="11379"/>
                    <a:pt x="378993" y="0"/>
                  </a:cubicBezTo>
                  <a:cubicBezTo>
                    <a:pt x="396316" y="5613"/>
                    <a:pt x="406400" y="12103"/>
                    <a:pt x="406400" y="19050"/>
                  </a:cubicBezTo>
                  <a:cubicBezTo>
                    <a:pt x="406400" y="40094"/>
                    <a:pt x="315430" y="57150"/>
                    <a:pt x="203200" y="57150"/>
                  </a:cubicBezTo>
                  <a:cubicBezTo>
                    <a:pt x="90970" y="57150"/>
                    <a:pt x="0" y="40094"/>
                    <a:pt x="0" y="19050"/>
                  </a:cubicBezTo>
                  <a:cubicBezTo>
                    <a:pt x="0" y="12103"/>
                    <a:pt x="10084" y="5613"/>
                    <a:pt x="27406" y="0"/>
                  </a:cubicBez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37" name="CustomShape 41"/>
            <p:cNvSpPr/>
            <p:nvPr/>
          </p:nvSpPr>
          <p:spPr>
            <a:xfrm>
              <a:off x="4593960" y="3904200"/>
              <a:ext cx="97200" cy="32400"/>
            </a:xfrm>
            <a:custGeom>
              <a:avLst/>
              <a:gdLst/>
              <a:ahLst/>
              <a:rect l="l" t="t" r="r" b="b"/>
              <a:pathLst>
                <a:path w="203200" h="76200">
                  <a:moveTo>
                    <a:pt x="203200" y="0"/>
                  </a:moveTo>
                  <a:lnTo>
                    <a:pt x="203200" y="28575"/>
                  </a:lnTo>
                  <a:cubicBezTo>
                    <a:pt x="175146" y="28575"/>
                    <a:pt x="152400" y="32842"/>
                    <a:pt x="152400" y="38100"/>
                  </a:cubicBezTo>
                  <a:cubicBezTo>
                    <a:pt x="152400" y="43358"/>
                    <a:pt x="175146" y="47625"/>
                    <a:pt x="203200" y="47625"/>
                  </a:cubicBezTo>
                  <a:lnTo>
                    <a:pt x="203200" y="76200"/>
                  </a:lnTo>
                  <a:cubicBezTo>
                    <a:pt x="90970" y="76200"/>
                    <a:pt x="0" y="59144"/>
                    <a:pt x="0" y="38100"/>
                  </a:cubicBezTo>
                  <a:cubicBezTo>
                    <a:pt x="0" y="17056"/>
                    <a:pt x="90970" y="0"/>
                    <a:pt x="203200" y="0"/>
                  </a:cubicBez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38" name="CustomShape 42"/>
            <p:cNvSpPr/>
            <p:nvPr/>
          </p:nvSpPr>
          <p:spPr>
            <a:xfrm>
              <a:off x="4691160" y="3904200"/>
              <a:ext cx="97200" cy="32400"/>
            </a:xfrm>
            <a:custGeom>
              <a:avLst/>
              <a:gdLst/>
              <a:ahLst/>
              <a:rect l="l" t="t" r="r" b="b"/>
              <a:pathLst>
                <a:path w="203200" h="76200">
                  <a:moveTo>
                    <a:pt x="0" y="0"/>
                  </a:moveTo>
                  <a:cubicBezTo>
                    <a:pt x="112230" y="0"/>
                    <a:pt x="203200" y="17056"/>
                    <a:pt x="203200" y="38100"/>
                  </a:cubicBezTo>
                  <a:cubicBezTo>
                    <a:pt x="203200" y="59144"/>
                    <a:pt x="112230" y="76200"/>
                    <a:pt x="0" y="76200"/>
                  </a:cubicBezTo>
                  <a:lnTo>
                    <a:pt x="0" y="47625"/>
                  </a:lnTo>
                  <a:cubicBezTo>
                    <a:pt x="28054" y="47625"/>
                    <a:pt x="50800" y="43358"/>
                    <a:pt x="50800" y="38100"/>
                  </a:cubicBezTo>
                  <a:cubicBezTo>
                    <a:pt x="50800" y="32842"/>
                    <a:pt x="28054" y="28575"/>
                    <a:pt x="0" y="2857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39" name="CustomShape 43"/>
            <p:cNvSpPr/>
            <p:nvPr/>
          </p:nvSpPr>
          <p:spPr>
            <a:xfrm>
              <a:off x="4706280" y="3006360"/>
              <a:ext cx="963360" cy="182160"/>
            </a:xfrm>
            <a:custGeom>
              <a:avLst/>
              <a:gdLst/>
              <a:ahLst/>
              <a:rect l="l" t="t" r="r" b="b"/>
              <a:pathLst>
                <a:path w="2008721" h="424599">
                  <a:moveTo>
                    <a:pt x="1195536" y="38708"/>
                  </a:moveTo>
                  <a:cubicBezTo>
                    <a:pt x="1721810" y="20952"/>
                    <a:pt x="2008721" y="239814"/>
                    <a:pt x="2008721" y="239814"/>
                  </a:cubicBezTo>
                  <a:lnTo>
                    <a:pt x="1526121" y="239814"/>
                  </a:lnTo>
                  <a:cubicBezTo>
                    <a:pt x="992721" y="0"/>
                    <a:pt x="127000" y="424599"/>
                    <a:pt x="127000" y="424599"/>
                  </a:cubicBezTo>
                  <a:lnTo>
                    <a:pt x="0" y="424599"/>
                  </a:lnTo>
                  <a:cubicBezTo>
                    <a:pt x="477836" y="145198"/>
                    <a:pt x="879771" y="49362"/>
                    <a:pt x="1195536" y="38708"/>
                  </a:cubicBez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40" name="CustomShape 44"/>
            <p:cNvSpPr/>
            <p:nvPr/>
          </p:nvSpPr>
          <p:spPr>
            <a:xfrm>
              <a:off x="4706280" y="3355920"/>
              <a:ext cx="963360" cy="320040"/>
            </a:xfrm>
            <a:custGeom>
              <a:avLst/>
              <a:gdLst/>
              <a:ahLst/>
              <a:rect l="l" t="t" r="r" b="b"/>
              <a:pathLst>
                <a:path w="2008721" h="745071">
                  <a:moveTo>
                    <a:pt x="1881721" y="0"/>
                  </a:moveTo>
                  <a:lnTo>
                    <a:pt x="2008721" y="0"/>
                  </a:lnTo>
                  <a:cubicBezTo>
                    <a:pt x="734492" y="745071"/>
                    <a:pt x="0" y="184785"/>
                    <a:pt x="0" y="184785"/>
                  </a:cubicBezTo>
                  <a:lnTo>
                    <a:pt x="482600" y="184785"/>
                  </a:lnTo>
                  <a:cubicBezTo>
                    <a:pt x="1016000" y="424599"/>
                    <a:pt x="1881721" y="0"/>
                    <a:pt x="1881721" y="0"/>
                  </a:cubicBez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41" name="CustomShape 45"/>
            <p:cNvSpPr/>
            <p:nvPr/>
          </p:nvSpPr>
          <p:spPr>
            <a:xfrm>
              <a:off x="5763960" y="3001680"/>
              <a:ext cx="95400" cy="163800"/>
            </a:xfrm>
            <a:custGeom>
              <a:avLst/>
              <a:gdLst/>
              <a:ahLst/>
              <a:rect l="l" t="t" r="r" b="b"/>
              <a:pathLst>
                <a:path w="199949" h="381445">
                  <a:moveTo>
                    <a:pt x="193421" y="0"/>
                  </a:moveTo>
                  <a:lnTo>
                    <a:pt x="199949" y="33575"/>
                  </a:lnTo>
                  <a:lnTo>
                    <a:pt x="199949" y="73609"/>
                  </a:lnTo>
                  <a:cubicBezTo>
                    <a:pt x="133426" y="73609"/>
                    <a:pt x="79299" y="127737"/>
                    <a:pt x="79299" y="194259"/>
                  </a:cubicBezTo>
                  <a:cubicBezTo>
                    <a:pt x="79299" y="260782"/>
                    <a:pt x="133426" y="314909"/>
                    <a:pt x="199949" y="314909"/>
                  </a:cubicBezTo>
                  <a:lnTo>
                    <a:pt x="199949" y="366396"/>
                  </a:lnTo>
                  <a:lnTo>
                    <a:pt x="197320" y="352882"/>
                  </a:lnTo>
                  <a:cubicBezTo>
                    <a:pt x="177965" y="352552"/>
                    <a:pt x="159486" y="348729"/>
                    <a:pt x="142392" y="342049"/>
                  </a:cubicBezTo>
                  <a:lnTo>
                    <a:pt x="115811" y="381445"/>
                  </a:lnTo>
                  <a:lnTo>
                    <a:pt x="63170" y="345923"/>
                  </a:lnTo>
                  <a:lnTo>
                    <a:pt x="89014" y="307619"/>
                  </a:lnTo>
                  <a:cubicBezTo>
                    <a:pt x="75209" y="294107"/>
                    <a:pt x="63945" y="278067"/>
                    <a:pt x="55778" y="260312"/>
                  </a:cubicBezTo>
                  <a:lnTo>
                    <a:pt x="12128" y="268796"/>
                  </a:lnTo>
                  <a:lnTo>
                    <a:pt x="0" y="206464"/>
                  </a:lnTo>
                  <a:lnTo>
                    <a:pt x="41415" y="198412"/>
                  </a:lnTo>
                  <a:cubicBezTo>
                    <a:pt x="41377" y="197015"/>
                    <a:pt x="41199" y="195656"/>
                    <a:pt x="41199" y="194259"/>
                  </a:cubicBezTo>
                  <a:cubicBezTo>
                    <a:pt x="41199" y="174498"/>
                    <a:pt x="44996" y="155651"/>
                    <a:pt x="51613" y="138189"/>
                  </a:cubicBezTo>
                  <a:lnTo>
                    <a:pt x="18440" y="115811"/>
                  </a:lnTo>
                  <a:lnTo>
                    <a:pt x="53962" y="63183"/>
                  </a:lnTo>
                  <a:lnTo>
                    <a:pt x="85547" y="84481"/>
                  </a:lnTo>
                  <a:cubicBezTo>
                    <a:pt x="100343" y="69063"/>
                    <a:pt x="118123" y="56541"/>
                    <a:pt x="138074" y="48070"/>
                  </a:cubicBezTo>
                  <a:lnTo>
                    <a:pt x="131089" y="12129"/>
                  </a:lnTo>
                  <a:lnTo>
                    <a:pt x="193421" y="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42" name="CustomShape 46"/>
            <p:cNvSpPr/>
            <p:nvPr/>
          </p:nvSpPr>
          <p:spPr>
            <a:xfrm>
              <a:off x="5859720" y="3009600"/>
              <a:ext cx="95400" cy="163800"/>
            </a:xfrm>
            <a:custGeom>
              <a:avLst/>
              <a:gdLst/>
              <a:ahLst/>
              <a:rect l="l" t="t" r="r" b="b"/>
              <a:pathLst>
                <a:path w="199936" h="381444">
                  <a:moveTo>
                    <a:pt x="84125" y="0"/>
                  </a:moveTo>
                  <a:lnTo>
                    <a:pt x="136766" y="35522"/>
                  </a:lnTo>
                  <a:lnTo>
                    <a:pt x="115418" y="67158"/>
                  </a:lnTo>
                  <a:cubicBezTo>
                    <a:pt x="129743" y="82372"/>
                    <a:pt x="141059" y="100381"/>
                    <a:pt x="148527" y="120294"/>
                  </a:cubicBezTo>
                  <a:lnTo>
                    <a:pt x="187808" y="112649"/>
                  </a:lnTo>
                  <a:lnTo>
                    <a:pt x="199936" y="174993"/>
                  </a:lnTo>
                  <a:lnTo>
                    <a:pt x="158382" y="183070"/>
                  </a:lnTo>
                  <a:cubicBezTo>
                    <a:pt x="157455" y="203568"/>
                    <a:pt x="152692" y="223037"/>
                    <a:pt x="144691" y="240805"/>
                  </a:cubicBezTo>
                  <a:lnTo>
                    <a:pt x="181496" y="265633"/>
                  </a:lnTo>
                  <a:lnTo>
                    <a:pt x="145974" y="318275"/>
                  </a:lnTo>
                  <a:lnTo>
                    <a:pt x="107480" y="292303"/>
                  </a:lnTo>
                  <a:cubicBezTo>
                    <a:pt x="93612" y="305117"/>
                    <a:pt x="77546" y="315532"/>
                    <a:pt x="59792" y="322783"/>
                  </a:cubicBezTo>
                  <a:lnTo>
                    <a:pt x="68847" y="369316"/>
                  </a:lnTo>
                  <a:lnTo>
                    <a:pt x="6515" y="381444"/>
                  </a:lnTo>
                  <a:lnTo>
                    <a:pt x="0" y="347955"/>
                  </a:lnTo>
                  <a:lnTo>
                    <a:pt x="0" y="296469"/>
                  </a:lnTo>
                  <a:cubicBezTo>
                    <a:pt x="66523" y="296469"/>
                    <a:pt x="120650" y="242341"/>
                    <a:pt x="120650" y="175819"/>
                  </a:cubicBezTo>
                  <a:cubicBezTo>
                    <a:pt x="120650" y="109296"/>
                    <a:pt x="66523" y="55169"/>
                    <a:pt x="0" y="55169"/>
                  </a:cubicBezTo>
                  <a:lnTo>
                    <a:pt x="0" y="15135"/>
                  </a:lnTo>
                  <a:lnTo>
                    <a:pt x="381" y="17094"/>
                  </a:lnTo>
                  <a:cubicBezTo>
                    <a:pt x="22860" y="17145"/>
                    <a:pt x="44209" y="21946"/>
                    <a:pt x="63589" y="30455"/>
                  </a:cubicBezTo>
                  <a:lnTo>
                    <a:pt x="84125" y="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43" name="CustomShape 47"/>
            <p:cNvSpPr/>
            <p:nvPr/>
          </p:nvSpPr>
          <p:spPr>
            <a:xfrm>
              <a:off x="5834160" y="2906280"/>
              <a:ext cx="49680" cy="84240"/>
            </a:xfrm>
            <a:custGeom>
              <a:avLst/>
              <a:gdLst/>
              <a:ahLst/>
              <a:rect l="l" t="t" r="r" b="b"/>
              <a:pathLst>
                <a:path w="104020" h="196939">
                  <a:moveTo>
                    <a:pt x="96736" y="0"/>
                  </a:moveTo>
                  <a:lnTo>
                    <a:pt x="99721" y="15354"/>
                  </a:lnTo>
                  <a:lnTo>
                    <a:pt x="104020" y="15139"/>
                  </a:lnTo>
                  <a:lnTo>
                    <a:pt x="104020" y="40540"/>
                  </a:lnTo>
                  <a:lnTo>
                    <a:pt x="80495" y="45302"/>
                  </a:lnTo>
                  <a:cubicBezTo>
                    <a:pt x="58784" y="54503"/>
                    <a:pt x="43510" y="76032"/>
                    <a:pt x="43510" y="101054"/>
                  </a:cubicBezTo>
                  <a:cubicBezTo>
                    <a:pt x="43510" y="126076"/>
                    <a:pt x="58784" y="147598"/>
                    <a:pt x="80495" y="156795"/>
                  </a:cubicBezTo>
                  <a:lnTo>
                    <a:pt x="104020" y="161556"/>
                  </a:lnTo>
                  <a:lnTo>
                    <a:pt x="104020" y="186955"/>
                  </a:lnTo>
                  <a:lnTo>
                    <a:pt x="68618" y="179235"/>
                  </a:lnTo>
                  <a:lnTo>
                    <a:pt x="56667" y="196939"/>
                  </a:lnTo>
                  <a:lnTo>
                    <a:pt x="35611" y="182728"/>
                  </a:lnTo>
                  <a:lnTo>
                    <a:pt x="47308" y="165405"/>
                  </a:lnTo>
                  <a:cubicBezTo>
                    <a:pt x="37186" y="156477"/>
                    <a:pt x="29197" y="145237"/>
                    <a:pt x="24156" y="132486"/>
                  </a:cubicBezTo>
                  <a:lnTo>
                    <a:pt x="4852" y="136246"/>
                  </a:lnTo>
                  <a:lnTo>
                    <a:pt x="0" y="111315"/>
                  </a:lnTo>
                  <a:lnTo>
                    <a:pt x="18453" y="107721"/>
                  </a:lnTo>
                  <a:cubicBezTo>
                    <a:pt x="18275" y="105512"/>
                    <a:pt x="18110" y="103302"/>
                    <a:pt x="18110" y="101054"/>
                  </a:cubicBezTo>
                  <a:cubicBezTo>
                    <a:pt x="18110" y="88710"/>
                    <a:pt x="20777" y="76987"/>
                    <a:pt x="25489" y="66370"/>
                  </a:cubicBezTo>
                  <a:lnTo>
                    <a:pt x="11125" y="56680"/>
                  </a:lnTo>
                  <a:lnTo>
                    <a:pt x="25311" y="35624"/>
                  </a:lnTo>
                  <a:lnTo>
                    <a:pt x="39116" y="44933"/>
                  </a:lnTo>
                  <a:cubicBezTo>
                    <a:pt x="48641" y="33934"/>
                    <a:pt x="60897" y="25413"/>
                    <a:pt x="74828" y="20358"/>
                  </a:cubicBezTo>
                  <a:lnTo>
                    <a:pt x="71806" y="4851"/>
                  </a:lnTo>
                  <a:lnTo>
                    <a:pt x="96736" y="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44" name="CustomShape 48"/>
            <p:cNvSpPr/>
            <p:nvPr/>
          </p:nvSpPr>
          <p:spPr>
            <a:xfrm>
              <a:off x="5884200" y="2911320"/>
              <a:ext cx="49680" cy="84240"/>
            </a:xfrm>
            <a:custGeom>
              <a:avLst/>
              <a:gdLst/>
              <a:ahLst/>
              <a:rect l="l" t="t" r="r" b="b"/>
              <a:pathLst>
                <a:path w="104019" h="196901">
                  <a:moveTo>
                    <a:pt x="47352" y="0"/>
                  </a:moveTo>
                  <a:lnTo>
                    <a:pt x="68408" y="14186"/>
                  </a:lnTo>
                  <a:lnTo>
                    <a:pt x="59213" y="27826"/>
                  </a:lnTo>
                  <a:cubicBezTo>
                    <a:pt x="69564" y="37694"/>
                    <a:pt x="77489" y="50076"/>
                    <a:pt x="81909" y="64033"/>
                  </a:cubicBezTo>
                  <a:lnTo>
                    <a:pt x="99193" y="60681"/>
                  </a:lnTo>
                  <a:lnTo>
                    <a:pt x="104019" y="85611"/>
                  </a:lnTo>
                  <a:lnTo>
                    <a:pt x="85871" y="89141"/>
                  </a:lnTo>
                  <a:cubicBezTo>
                    <a:pt x="85871" y="89395"/>
                    <a:pt x="85909" y="89649"/>
                    <a:pt x="85909" y="89916"/>
                  </a:cubicBezTo>
                  <a:cubicBezTo>
                    <a:pt x="85909" y="104026"/>
                    <a:pt x="82417" y="117323"/>
                    <a:pt x="76371" y="129083"/>
                  </a:cubicBezTo>
                  <a:lnTo>
                    <a:pt x="92907" y="140246"/>
                  </a:lnTo>
                  <a:lnTo>
                    <a:pt x="78696" y="161303"/>
                  </a:lnTo>
                  <a:lnTo>
                    <a:pt x="61538" y="149720"/>
                  </a:lnTo>
                  <a:cubicBezTo>
                    <a:pt x="52305" y="159233"/>
                    <a:pt x="40887" y="166561"/>
                    <a:pt x="28124" y="171005"/>
                  </a:cubicBezTo>
                  <a:lnTo>
                    <a:pt x="32214" y="192075"/>
                  </a:lnTo>
                  <a:lnTo>
                    <a:pt x="7283" y="196901"/>
                  </a:lnTo>
                  <a:lnTo>
                    <a:pt x="3156" y="175666"/>
                  </a:lnTo>
                  <a:cubicBezTo>
                    <a:pt x="2102" y="175705"/>
                    <a:pt x="1073" y="175819"/>
                    <a:pt x="6" y="175819"/>
                  </a:cubicBezTo>
                  <a:lnTo>
                    <a:pt x="0" y="175818"/>
                  </a:lnTo>
                  <a:lnTo>
                    <a:pt x="0" y="150418"/>
                  </a:lnTo>
                  <a:lnTo>
                    <a:pt x="6" y="150419"/>
                  </a:lnTo>
                  <a:cubicBezTo>
                    <a:pt x="33369" y="150419"/>
                    <a:pt x="60509" y="123279"/>
                    <a:pt x="60509" y="89916"/>
                  </a:cubicBezTo>
                  <a:cubicBezTo>
                    <a:pt x="60509" y="56553"/>
                    <a:pt x="33369" y="29401"/>
                    <a:pt x="6" y="29401"/>
                  </a:cubicBezTo>
                  <a:lnTo>
                    <a:pt x="0" y="29402"/>
                  </a:lnTo>
                  <a:lnTo>
                    <a:pt x="0" y="4001"/>
                  </a:lnTo>
                  <a:lnTo>
                    <a:pt x="6" y="4001"/>
                  </a:lnTo>
                  <a:cubicBezTo>
                    <a:pt x="13836" y="4001"/>
                    <a:pt x="26867" y="7366"/>
                    <a:pt x="38449" y="13195"/>
                  </a:cubicBezTo>
                  <a:lnTo>
                    <a:pt x="47352" y="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45" name="CustomShape 49"/>
            <p:cNvSpPr/>
            <p:nvPr/>
          </p:nvSpPr>
          <p:spPr>
            <a:xfrm>
              <a:off x="5926680" y="2931840"/>
              <a:ext cx="228960" cy="116640"/>
            </a:xfrm>
            <a:custGeom>
              <a:avLst/>
              <a:gdLst/>
              <a:ahLst/>
              <a:rect l="l" t="t" r="r" b="b"/>
              <a:pathLst>
                <a:path w="477977" h="272050">
                  <a:moveTo>
                    <a:pt x="99411" y="2262"/>
                  </a:moveTo>
                  <a:cubicBezTo>
                    <a:pt x="118326" y="0"/>
                    <a:pt x="138062" y="2448"/>
                    <a:pt x="156896" y="10341"/>
                  </a:cubicBezTo>
                  <a:cubicBezTo>
                    <a:pt x="203949" y="30077"/>
                    <a:pt x="230848" y="77638"/>
                    <a:pt x="226543" y="125886"/>
                  </a:cubicBezTo>
                  <a:lnTo>
                    <a:pt x="453212" y="210544"/>
                  </a:lnTo>
                  <a:cubicBezTo>
                    <a:pt x="469633" y="216665"/>
                    <a:pt x="477977" y="234966"/>
                    <a:pt x="471843" y="251400"/>
                  </a:cubicBezTo>
                  <a:cubicBezTo>
                    <a:pt x="467081" y="264163"/>
                    <a:pt x="454965" y="272050"/>
                    <a:pt x="442100" y="272050"/>
                  </a:cubicBezTo>
                  <a:cubicBezTo>
                    <a:pt x="438404" y="272050"/>
                    <a:pt x="434658" y="271389"/>
                    <a:pt x="430987" y="270031"/>
                  </a:cubicBezTo>
                  <a:lnTo>
                    <a:pt x="203454" y="185042"/>
                  </a:lnTo>
                  <a:cubicBezTo>
                    <a:pt x="172644" y="225428"/>
                    <a:pt x="117513" y="241709"/>
                    <a:pt x="68491" y="221161"/>
                  </a:cubicBezTo>
                  <a:cubicBezTo>
                    <a:pt x="30823" y="205362"/>
                    <a:pt x="6185" y="171733"/>
                    <a:pt x="0" y="134204"/>
                  </a:cubicBezTo>
                  <a:lnTo>
                    <a:pt x="91885" y="172723"/>
                  </a:lnTo>
                  <a:lnTo>
                    <a:pt x="155905" y="133874"/>
                  </a:lnTo>
                  <a:lnTo>
                    <a:pt x="138748" y="60976"/>
                  </a:lnTo>
                  <a:lnTo>
                    <a:pt x="46850" y="22444"/>
                  </a:lnTo>
                  <a:cubicBezTo>
                    <a:pt x="62401" y="11497"/>
                    <a:pt x="80496" y="4524"/>
                    <a:pt x="99411" y="2262"/>
                  </a:cubicBez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46" name="CustomShape 50"/>
            <p:cNvSpPr/>
            <p:nvPr/>
          </p:nvSpPr>
          <p:spPr>
            <a:xfrm>
              <a:off x="4789440" y="3152880"/>
              <a:ext cx="158040" cy="240120"/>
            </a:xfrm>
            <a:custGeom>
              <a:avLst/>
              <a:gdLst/>
              <a:ahLst/>
              <a:rect l="l" t="t" r="r" b="b"/>
              <a:pathLst>
                <a:path w="330200" h="558800">
                  <a:moveTo>
                    <a:pt x="330200" y="0"/>
                  </a:moveTo>
                  <a:lnTo>
                    <a:pt x="330200" y="76200"/>
                  </a:lnTo>
                  <a:cubicBezTo>
                    <a:pt x="190144" y="76200"/>
                    <a:pt x="76200" y="167361"/>
                    <a:pt x="76200" y="279400"/>
                  </a:cubicBezTo>
                  <a:cubicBezTo>
                    <a:pt x="76200" y="391439"/>
                    <a:pt x="190144" y="482600"/>
                    <a:pt x="330200" y="482600"/>
                  </a:cubicBezTo>
                  <a:lnTo>
                    <a:pt x="330200" y="558800"/>
                  </a:lnTo>
                  <a:cubicBezTo>
                    <a:pt x="148133" y="558800"/>
                    <a:pt x="0" y="433464"/>
                    <a:pt x="0" y="279400"/>
                  </a:cubicBezTo>
                  <a:cubicBezTo>
                    <a:pt x="0" y="125336"/>
                    <a:pt x="148133" y="0"/>
                    <a:pt x="330200" y="0"/>
                  </a:cubicBez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47" name="CustomShape 51"/>
            <p:cNvSpPr/>
            <p:nvPr/>
          </p:nvSpPr>
          <p:spPr>
            <a:xfrm>
              <a:off x="4947840" y="3152880"/>
              <a:ext cx="158040" cy="245520"/>
            </a:xfrm>
            <a:custGeom>
              <a:avLst/>
              <a:gdLst/>
              <a:ahLst/>
              <a:rect l="l" t="t" r="r" b="b"/>
              <a:pathLst>
                <a:path w="330200" h="571500">
                  <a:moveTo>
                    <a:pt x="0" y="0"/>
                  </a:moveTo>
                  <a:cubicBezTo>
                    <a:pt x="182067" y="0"/>
                    <a:pt x="330200" y="125336"/>
                    <a:pt x="330200" y="279400"/>
                  </a:cubicBezTo>
                  <a:lnTo>
                    <a:pt x="330200" y="571500"/>
                  </a:lnTo>
                  <a:lnTo>
                    <a:pt x="254000" y="571500"/>
                  </a:lnTo>
                  <a:lnTo>
                    <a:pt x="254000" y="457708"/>
                  </a:lnTo>
                  <a:cubicBezTo>
                    <a:pt x="193383" y="519430"/>
                    <a:pt x="102032" y="558800"/>
                    <a:pt x="0" y="558800"/>
                  </a:cubicBezTo>
                  <a:lnTo>
                    <a:pt x="0" y="482600"/>
                  </a:lnTo>
                  <a:cubicBezTo>
                    <a:pt x="140056" y="482600"/>
                    <a:pt x="254000" y="391439"/>
                    <a:pt x="254000" y="279400"/>
                  </a:cubicBezTo>
                  <a:cubicBezTo>
                    <a:pt x="254000" y="167361"/>
                    <a:pt x="140056" y="76200"/>
                    <a:pt x="0" y="762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48" name="CustomShape 52"/>
            <p:cNvSpPr/>
            <p:nvPr/>
          </p:nvSpPr>
          <p:spPr>
            <a:xfrm>
              <a:off x="5258520" y="3152880"/>
              <a:ext cx="158040" cy="240120"/>
            </a:xfrm>
            <a:custGeom>
              <a:avLst/>
              <a:gdLst/>
              <a:ahLst/>
              <a:rect l="l" t="t" r="r" b="b"/>
              <a:pathLst>
                <a:path w="330200" h="558800">
                  <a:moveTo>
                    <a:pt x="330200" y="0"/>
                  </a:moveTo>
                  <a:lnTo>
                    <a:pt x="330200" y="76200"/>
                  </a:lnTo>
                  <a:cubicBezTo>
                    <a:pt x="190144" y="76200"/>
                    <a:pt x="76200" y="167361"/>
                    <a:pt x="76200" y="279400"/>
                  </a:cubicBezTo>
                  <a:cubicBezTo>
                    <a:pt x="76200" y="391439"/>
                    <a:pt x="190144" y="482600"/>
                    <a:pt x="330200" y="482600"/>
                  </a:cubicBezTo>
                  <a:lnTo>
                    <a:pt x="330200" y="558800"/>
                  </a:lnTo>
                  <a:cubicBezTo>
                    <a:pt x="148120" y="558800"/>
                    <a:pt x="0" y="433464"/>
                    <a:pt x="0" y="279400"/>
                  </a:cubicBezTo>
                  <a:cubicBezTo>
                    <a:pt x="0" y="125336"/>
                    <a:pt x="148120" y="0"/>
                    <a:pt x="330200" y="0"/>
                  </a:cubicBez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49" name="CustomShape 53"/>
            <p:cNvSpPr/>
            <p:nvPr/>
          </p:nvSpPr>
          <p:spPr>
            <a:xfrm>
              <a:off x="5416920" y="3147480"/>
              <a:ext cx="158040" cy="245520"/>
            </a:xfrm>
            <a:custGeom>
              <a:avLst/>
              <a:gdLst/>
              <a:ahLst/>
              <a:rect l="l" t="t" r="r" b="b"/>
              <a:pathLst>
                <a:path w="330200" h="571500">
                  <a:moveTo>
                    <a:pt x="254000" y="0"/>
                  </a:moveTo>
                  <a:lnTo>
                    <a:pt x="330200" y="0"/>
                  </a:lnTo>
                  <a:lnTo>
                    <a:pt x="330200" y="292100"/>
                  </a:lnTo>
                  <a:cubicBezTo>
                    <a:pt x="330200" y="446164"/>
                    <a:pt x="182080" y="571500"/>
                    <a:pt x="0" y="571500"/>
                  </a:cubicBezTo>
                  <a:lnTo>
                    <a:pt x="0" y="495300"/>
                  </a:lnTo>
                  <a:cubicBezTo>
                    <a:pt x="140056" y="495300"/>
                    <a:pt x="254000" y="404139"/>
                    <a:pt x="254000" y="292100"/>
                  </a:cubicBezTo>
                  <a:cubicBezTo>
                    <a:pt x="254000" y="180061"/>
                    <a:pt x="140056" y="88900"/>
                    <a:pt x="0" y="88900"/>
                  </a:cubicBezTo>
                  <a:lnTo>
                    <a:pt x="0" y="12700"/>
                  </a:lnTo>
                  <a:cubicBezTo>
                    <a:pt x="102032" y="12700"/>
                    <a:pt x="193383" y="52070"/>
                    <a:pt x="254000" y="113792"/>
                  </a:cubicBezTo>
                  <a:lnTo>
                    <a:pt x="254000" y="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50" name="CustomShape 54"/>
            <p:cNvSpPr/>
            <p:nvPr/>
          </p:nvSpPr>
          <p:spPr>
            <a:xfrm>
              <a:off x="5138640" y="3174480"/>
              <a:ext cx="91080" cy="229320"/>
            </a:xfrm>
            <a:custGeom>
              <a:avLst/>
              <a:gdLst/>
              <a:ahLst/>
              <a:rect l="l" t="t" r="r" b="b"/>
              <a:pathLst>
                <a:path w="190500" h="533400">
                  <a:moveTo>
                    <a:pt x="0" y="0"/>
                  </a:moveTo>
                  <a:lnTo>
                    <a:pt x="190500" y="0"/>
                  </a:lnTo>
                  <a:lnTo>
                    <a:pt x="190500" y="533400"/>
                  </a:lnTo>
                  <a:lnTo>
                    <a:pt x="0" y="53340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51" name="CustomShape 55"/>
            <p:cNvSpPr/>
            <p:nvPr/>
          </p:nvSpPr>
          <p:spPr>
            <a:xfrm>
              <a:off x="5128200" y="2939400"/>
              <a:ext cx="111960" cy="228240"/>
            </a:xfrm>
            <a:custGeom>
              <a:avLst/>
              <a:gdLst/>
              <a:ahLst/>
              <a:rect l="l" t="t" r="r" b="b"/>
              <a:pathLst>
                <a:path w="234404" h="531317">
                  <a:moveTo>
                    <a:pt x="117196" y="0"/>
                  </a:moveTo>
                  <a:lnTo>
                    <a:pt x="153010" y="401091"/>
                  </a:lnTo>
                  <a:lnTo>
                    <a:pt x="234404" y="531317"/>
                  </a:lnTo>
                  <a:lnTo>
                    <a:pt x="117196" y="468808"/>
                  </a:lnTo>
                  <a:lnTo>
                    <a:pt x="0" y="531317"/>
                  </a:lnTo>
                  <a:lnTo>
                    <a:pt x="81382" y="401091"/>
                  </a:lnTo>
                  <a:lnTo>
                    <a:pt x="117196" y="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52" name="CustomShape 56"/>
            <p:cNvSpPr/>
            <p:nvPr/>
          </p:nvSpPr>
          <p:spPr>
            <a:xfrm>
              <a:off x="5320440" y="2597760"/>
              <a:ext cx="36000" cy="61920"/>
            </a:xfrm>
            <a:custGeom>
              <a:avLst/>
              <a:gdLst/>
              <a:ahLst/>
              <a:rect l="l" t="t" r="r" b="b"/>
              <a:pathLst>
                <a:path w="75768" h="145009">
                  <a:moveTo>
                    <a:pt x="60858" y="470"/>
                  </a:moveTo>
                  <a:cubicBezTo>
                    <a:pt x="67856" y="0"/>
                    <a:pt x="73901" y="5309"/>
                    <a:pt x="74358" y="12306"/>
                  </a:cubicBezTo>
                  <a:cubicBezTo>
                    <a:pt x="75768" y="33744"/>
                    <a:pt x="70802" y="58534"/>
                    <a:pt x="61506" y="81547"/>
                  </a:cubicBezTo>
                  <a:cubicBezTo>
                    <a:pt x="52197" y="104572"/>
                    <a:pt x="38557" y="125857"/>
                    <a:pt x="22657" y="140297"/>
                  </a:cubicBezTo>
                  <a:cubicBezTo>
                    <a:pt x="17462" y="145009"/>
                    <a:pt x="9423" y="144615"/>
                    <a:pt x="4712" y="139421"/>
                  </a:cubicBezTo>
                  <a:cubicBezTo>
                    <a:pt x="0" y="134239"/>
                    <a:pt x="419" y="126200"/>
                    <a:pt x="5588" y="121488"/>
                  </a:cubicBezTo>
                  <a:cubicBezTo>
                    <a:pt x="31407" y="98031"/>
                    <a:pt x="51295" y="48793"/>
                    <a:pt x="49022" y="13970"/>
                  </a:cubicBezTo>
                  <a:cubicBezTo>
                    <a:pt x="48577" y="6985"/>
                    <a:pt x="53861" y="927"/>
                    <a:pt x="60858" y="470"/>
                  </a:cubicBez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53" name="CustomShape 57"/>
            <p:cNvSpPr/>
            <p:nvPr/>
          </p:nvSpPr>
          <p:spPr>
            <a:xfrm>
              <a:off x="5028120" y="2509920"/>
              <a:ext cx="137520" cy="81720"/>
            </a:xfrm>
            <a:custGeom>
              <a:avLst/>
              <a:gdLst/>
              <a:ahLst/>
              <a:rect l="l" t="t" r="r" b="b"/>
              <a:pathLst>
                <a:path w="287541" h="191117">
                  <a:moveTo>
                    <a:pt x="13301" y="2638"/>
                  </a:moveTo>
                  <a:cubicBezTo>
                    <a:pt x="27762" y="0"/>
                    <a:pt x="60176" y="7141"/>
                    <a:pt x="118707" y="30792"/>
                  </a:cubicBezTo>
                  <a:cubicBezTo>
                    <a:pt x="210426" y="61043"/>
                    <a:pt x="244894" y="57475"/>
                    <a:pt x="252044" y="39796"/>
                  </a:cubicBezTo>
                  <a:lnTo>
                    <a:pt x="287541" y="54147"/>
                  </a:lnTo>
                  <a:lnTo>
                    <a:pt x="287541" y="191117"/>
                  </a:lnTo>
                  <a:lnTo>
                    <a:pt x="204470" y="157551"/>
                  </a:lnTo>
                  <a:cubicBezTo>
                    <a:pt x="211607" y="139872"/>
                    <a:pt x="189281" y="113367"/>
                    <a:pt x="102299" y="71406"/>
                  </a:cubicBezTo>
                  <a:cubicBezTo>
                    <a:pt x="24257" y="39885"/>
                    <a:pt x="0" y="19502"/>
                    <a:pt x="4521" y="8288"/>
                  </a:cubicBezTo>
                  <a:cubicBezTo>
                    <a:pt x="5655" y="5484"/>
                    <a:pt x="8480" y="3518"/>
                    <a:pt x="13301" y="2638"/>
                  </a:cubicBez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54" name="CustomShape 58"/>
            <p:cNvSpPr/>
            <p:nvPr/>
          </p:nvSpPr>
          <p:spPr>
            <a:xfrm>
              <a:off x="5226480" y="2555280"/>
              <a:ext cx="109080" cy="90000"/>
            </a:xfrm>
            <a:custGeom>
              <a:avLst/>
              <a:gdLst/>
              <a:ahLst/>
              <a:rect l="l" t="t" r="r" b="b"/>
              <a:pathLst>
                <a:path w="227838" h="209817">
                  <a:moveTo>
                    <a:pt x="0" y="0"/>
                  </a:moveTo>
                  <a:lnTo>
                    <a:pt x="214833" y="86804"/>
                  </a:lnTo>
                  <a:cubicBezTo>
                    <a:pt x="227838" y="92062"/>
                    <a:pt x="227736" y="122682"/>
                    <a:pt x="214592" y="155194"/>
                  </a:cubicBezTo>
                  <a:cubicBezTo>
                    <a:pt x="201460" y="187706"/>
                    <a:pt x="180264" y="209817"/>
                    <a:pt x="167259" y="204559"/>
                  </a:cubicBezTo>
                  <a:lnTo>
                    <a:pt x="0" y="1369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55" name="CustomShape 59"/>
            <p:cNvSpPr/>
            <p:nvPr/>
          </p:nvSpPr>
          <p:spPr>
            <a:xfrm>
              <a:off x="5018040" y="2600280"/>
              <a:ext cx="36720" cy="61560"/>
            </a:xfrm>
            <a:custGeom>
              <a:avLst/>
              <a:gdLst/>
              <a:ahLst/>
              <a:rect l="l" t="t" r="r" b="b"/>
              <a:pathLst>
                <a:path w="77508" h="144107">
                  <a:moveTo>
                    <a:pt x="14325" y="343"/>
                  </a:moveTo>
                  <a:cubicBezTo>
                    <a:pt x="21323" y="673"/>
                    <a:pt x="26721" y="6655"/>
                    <a:pt x="26391" y="13640"/>
                  </a:cubicBezTo>
                  <a:cubicBezTo>
                    <a:pt x="24727" y="48489"/>
                    <a:pt x="45479" y="97384"/>
                    <a:pt x="71704" y="120383"/>
                  </a:cubicBezTo>
                  <a:cubicBezTo>
                    <a:pt x="76962" y="125019"/>
                    <a:pt x="77508" y="133045"/>
                    <a:pt x="72885" y="138303"/>
                  </a:cubicBezTo>
                  <a:cubicBezTo>
                    <a:pt x="68263" y="143573"/>
                    <a:pt x="60249" y="144107"/>
                    <a:pt x="54966" y="139484"/>
                  </a:cubicBezTo>
                  <a:cubicBezTo>
                    <a:pt x="38811" y="125324"/>
                    <a:pt x="24803" y="104280"/>
                    <a:pt x="15100" y="81420"/>
                  </a:cubicBezTo>
                  <a:cubicBezTo>
                    <a:pt x="5398" y="58572"/>
                    <a:pt x="0" y="33871"/>
                    <a:pt x="1029" y="12421"/>
                  </a:cubicBezTo>
                  <a:cubicBezTo>
                    <a:pt x="1372" y="5410"/>
                    <a:pt x="7328" y="0"/>
                    <a:pt x="14325" y="343"/>
                  </a:cubicBez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56" name="CustomShape 60"/>
            <p:cNvSpPr/>
            <p:nvPr/>
          </p:nvSpPr>
          <p:spPr>
            <a:xfrm>
              <a:off x="5038560" y="2570400"/>
              <a:ext cx="132480" cy="76680"/>
            </a:xfrm>
            <a:custGeom>
              <a:avLst/>
              <a:gdLst/>
              <a:ahLst/>
              <a:rect l="l" t="t" r="r" b="b"/>
              <a:pathLst>
                <a:path w="276822" h="179286">
                  <a:moveTo>
                    <a:pt x="146977" y="0"/>
                  </a:moveTo>
                  <a:cubicBezTo>
                    <a:pt x="153327" y="5359"/>
                    <a:pt x="156210" y="8966"/>
                    <a:pt x="157417" y="10871"/>
                  </a:cubicBezTo>
                  <a:lnTo>
                    <a:pt x="149174" y="31280"/>
                  </a:lnTo>
                  <a:lnTo>
                    <a:pt x="276822" y="82855"/>
                  </a:lnTo>
                  <a:lnTo>
                    <a:pt x="62535" y="173812"/>
                  </a:lnTo>
                  <a:cubicBezTo>
                    <a:pt x="49632" y="179286"/>
                    <a:pt x="28054" y="157556"/>
                    <a:pt x="14351" y="125285"/>
                  </a:cubicBezTo>
                  <a:cubicBezTo>
                    <a:pt x="648" y="93002"/>
                    <a:pt x="0" y="62382"/>
                    <a:pt x="12916" y="56909"/>
                  </a:cubicBezTo>
                  <a:lnTo>
                    <a:pt x="146977" y="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57" name="CustomShape 61"/>
            <p:cNvSpPr/>
            <p:nvPr/>
          </p:nvSpPr>
          <p:spPr>
            <a:xfrm>
              <a:off x="5226480" y="2507760"/>
              <a:ext cx="118080" cy="48600"/>
            </a:xfrm>
            <a:custGeom>
              <a:avLst/>
              <a:gdLst/>
              <a:ahLst/>
              <a:rect l="l" t="t" r="r" b="b"/>
              <a:pathLst>
                <a:path w="246875" h="113686">
                  <a:moveTo>
                    <a:pt x="233276" y="2385"/>
                  </a:moveTo>
                  <a:cubicBezTo>
                    <a:pt x="238111" y="3181"/>
                    <a:pt x="240970" y="5097"/>
                    <a:pt x="242151" y="7882"/>
                  </a:cubicBezTo>
                  <a:cubicBezTo>
                    <a:pt x="246875" y="19020"/>
                    <a:pt x="222974" y="39822"/>
                    <a:pt x="145491" y="72703"/>
                  </a:cubicBezTo>
                  <a:cubicBezTo>
                    <a:pt x="114300" y="88425"/>
                    <a:pt x="91630" y="101951"/>
                    <a:pt x="75616" y="113686"/>
                  </a:cubicBezTo>
                  <a:lnTo>
                    <a:pt x="0" y="83130"/>
                  </a:lnTo>
                  <a:lnTo>
                    <a:pt x="0" y="50059"/>
                  </a:lnTo>
                  <a:cubicBezTo>
                    <a:pt x="13348" y="61387"/>
                    <a:pt x="49797" y="59825"/>
                    <a:pt x="128384" y="32380"/>
                  </a:cubicBezTo>
                  <a:cubicBezTo>
                    <a:pt x="186487" y="7710"/>
                    <a:pt x="218772" y="0"/>
                    <a:pt x="233276" y="2385"/>
                  </a:cubicBez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58" name="CustomShape 62"/>
            <p:cNvSpPr/>
            <p:nvPr/>
          </p:nvSpPr>
          <p:spPr>
            <a:xfrm>
              <a:off x="5571360" y="3975840"/>
              <a:ext cx="21240" cy="10800"/>
            </a:xfrm>
            <a:custGeom>
              <a:avLst/>
              <a:gdLst/>
              <a:ahLst/>
              <a:rect l="l" t="t" r="r" b="b"/>
              <a:pathLst>
                <a:path w="44817" h="25655">
                  <a:moveTo>
                    <a:pt x="44817" y="0"/>
                  </a:moveTo>
                  <a:lnTo>
                    <a:pt x="44817" y="25655"/>
                  </a:lnTo>
                  <a:lnTo>
                    <a:pt x="0" y="25655"/>
                  </a:lnTo>
                  <a:lnTo>
                    <a:pt x="0" y="255"/>
                  </a:lnTo>
                  <a:lnTo>
                    <a:pt x="43624" y="255"/>
                  </a:lnTo>
                  <a:lnTo>
                    <a:pt x="44817" y="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59" name="CustomShape 63"/>
            <p:cNvSpPr/>
            <p:nvPr/>
          </p:nvSpPr>
          <p:spPr>
            <a:xfrm>
              <a:off x="5563080" y="3940560"/>
              <a:ext cx="29520" cy="19440"/>
            </a:xfrm>
            <a:custGeom>
              <a:avLst/>
              <a:gdLst/>
              <a:ahLst/>
              <a:rect l="l" t="t" r="r" b="b"/>
              <a:pathLst>
                <a:path w="62012" h="46143">
                  <a:moveTo>
                    <a:pt x="9144" y="1753"/>
                  </a:moveTo>
                  <a:cubicBezTo>
                    <a:pt x="16954" y="0"/>
                    <a:pt x="31242" y="2381"/>
                    <a:pt x="39954" y="7804"/>
                  </a:cubicBezTo>
                  <a:cubicBezTo>
                    <a:pt x="39954" y="7804"/>
                    <a:pt x="42533" y="9688"/>
                    <a:pt x="47188" y="12610"/>
                  </a:cubicBezTo>
                  <a:lnTo>
                    <a:pt x="62012" y="20921"/>
                  </a:lnTo>
                  <a:lnTo>
                    <a:pt x="62012" y="46143"/>
                  </a:lnTo>
                  <a:lnTo>
                    <a:pt x="54229" y="43499"/>
                  </a:lnTo>
                  <a:cubicBezTo>
                    <a:pt x="40748" y="37354"/>
                    <a:pt x="32074" y="30118"/>
                    <a:pt x="17196" y="20504"/>
                  </a:cubicBezTo>
                  <a:cubicBezTo>
                    <a:pt x="0" y="9392"/>
                    <a:pt x="1333" y="3505"/>
                    <a:pt x="9144" y="1753"/>
                  </a:cubicBez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60" name="CustomShape 64"/>
            <p:cNvSpPr/>
            <p:nvPr/>
          </p:nvSpPr>
          <p:spPr>
            <a:xfrm>
              <a:off x="5506200" y="3843360"/>
              <a:ext cx="86400" cy="82800"/>
            </a:xfrm>
            <a:custGeom>
              <a:avLst/>
              <a:gdLst/>
              <a:ahLst/>
              <a:rect l="l" t="t" r="r" b="b"/>
              <a:pathLst>
                <a:path w="180808" h="193680">
                  <a:moveTo>
                    <a:pt x="111125" y="0"/>
                  </a:moveTo>
                  <a:cubicBezTo>
                    <a:pt x="121418" y="0"/>
                    <a:pt x="132728" y="648"/>
                    <a:pt x="144620" y="1880"/>
                  </a:cubicBezTo>
                  <a:lnTo>
                    <a:pt x="180808" y="7149"/>
                  </a:lnTo>
                  <a:lnTo>
                    <a:pt x="180808" y="63329"/>
                  </a:lnTo>
                  <a:lnTo>
                    <a:pt x="175146" y="60995"/>
                  </a:lnTo>
                  <a:cubicBezTo>
                    <a:pt x="163959" y="57596"/>
                    <a:pt x="153293" y="56654"/>
                    <a:pt x="143867" y="57348"/>
                  </a:cubicBezTo>
                  <a:cubicBezTo>
                    <a:pt x="125016" y="58738"/>
                    <a:pt x="111125" y="66675"/>
                    <a:pt x="107950" y="74613"/>
                  </a:cubicBezTo>
                  <a:cubicBezTo>
                    <a:pt x="102394" y="88503"/>
                    <a:pt x="100367" y="138312"/>
                    <a:pt x="179812" y="140831"/>
                  </a:cubicBezTo>
                  <a:lnTo>
                    <a:pt x="180808" y="140779"/>
                  </a:lnTo>
                  <a:lnTo>
                    <a:pt x="180808" y="193680"/>
                  </a:lnTo>
                  <a:lnTo>
                    <a:pt x="145852" y="188895"/>
                  </a:lnTo>
                  <a:cubicBezTo>
                    <a:pt x="110728" y="180610"/>
                    <a:pt x="73819" y="164503"/>
                    <a:pt x="49213" y="138773"/>
                  </a:cubicBezTo>
                  <a:cubicBezTo>
                    <a:pt x="0" y="87313"/>
                    <a:pt x="50800" y="0"/>
                    <a:pt x="111125" y="0"/>
                  </a:cubicBez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61" name="CustomShape 65"/>
            <p:cNvSpPr/>
            <p:nvPr/>
          </p:nvSpPr>
          <p:spPr>
            <a:xfrm>
              <a:off x="5516640" y="3660480"/>
              <a:ext cx="75960" cy="168120"/>
            </a:xfrm>
            <a:custGeom>
              <a:avLst/>
              <a:gdLst/>
              <a:ahLst/>
              <a:rect l="l" t="t" r="r" b="b"/>
              <a:pathLst>
                <a:path w="159117" h="391895">
                  <a:moveTo>
                    <a:pt x="159117" y="0"/>
                  </a:moveTo>
                  <a:lnTo>
                    <a:pt x="159117" y="89121"/>
                  </a:lnTo>
                  <a:lnTo>
                    <a:pt x="155380" y="89366"/>
                  </a:lnTo>
                  <a:cubicBezTo>
                    <a:pt x="129815" y="95071"/>
                    <a:pt x="106499" y="120000"/>
                    <a:pt x="100546" y="151750"/>
                  </a:cubicBezTo>
                  <a:cubicBezTo>
                    <a:pt x="96374" y="174013"/>
                    <a:pt x="109274" y="198712"/>
                    <a:pt x="130294" y="221040"/>
                  </a:cubicBezTo>
                  <a:lnTo>
                    <a:pt x="159117" y="245609"/>
                  </a:lnTo>
                  <a:lnTo>
                    <a:pt x="159117" y="391895"/>
                  </a:lnTo>
                  <a:lnTo>
                    <a:pt x="117877" y="383215"/>
                  </a:lnTo>
                  <a:cubicBezTo>
                    <a:pt x="47034" y="360714"/>
                    <a:pt x="0" y="321190"/>
                    <a:pt x="0" y="276108"/>
                  </a:cubicBezTo>
                  <a:lnTo>
                    <a:pt x="97447" y="276108"/>
                  </a:lnTo>
                  <a:cubicBezTo>
                    <a:pt x="57886" y="248422"/>
                    <a:pt x="29210" y="212037"/>
                    <a:pt x="25933" y="162863"/>
                  </a:cubicBezTo>
                  <a:cubicBezTo>
                    <a:pt x="19683" y="69101"/>
                    <a:pt x="87953" y="19095"/>
                    <a:pt x="148639" y="2076"/>
                  </a:cubicBezTo>
                  <a:lnTo>
                    <a:pt x="159117" y="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62" name="CustomShape 66"/>
            <p:cNvSpPr/>
            <p:nvPr/>
          </p:nvSpPr>
          <p:spPr>
            <a:xfrm>
              <a:off x="5592960" y="3766320"/>
              <a:ext cx="70920" cy="220320"/>
            </a:xfrm>
            <a:custGeom>
              <a:avLst/>
              <a:gdLst/>
              <a:ahLst/>
              <a:rect l="l" t="t" r="r" b="b"/>
              <a:pathLst>
                <a:path w="148286" h="513100">
                  <a:moveTo>
                    <a:pt x="0" y="0"/>
                  </a:moveTo>
                  <a:lnTo>
                    <a:pt x="7679" y="6545"/>
                  </a:lnTo>
                  <a:cubicBezTo>
                    <a:pt x="21129" y="15923"/>
                    <a:pt x="35492" y="24108"/>
                    <a:pt x="49646" y="30500"/>
                  </a:cubicBezTo>
                  <a:lnTo>
                    <a:pt x="148286" y="30500"/>
                  </a:lnTo>
                  <a:lnTo>
                    <a:pt x="148286" y="157572"/>
                  </a:lnTo>
                  <a:lnTo>
                    <a:pt x="128438" y="172267"/>
                  </a:lnTo>
                  <a:cubicBezTo>
                    <a:pt x="111393" y="193584"/>
                    <a:pt x="114594" y="220466"/>
                    <a:pt x="114594" y="220466"/>
                  </a:cubicBezTo>
                  <a:lnTo>
                    <a:pt x="114594" y="224150"/>
                  </a:lnTo>
                  <a:cubicBezTo>
                    <a:pt x="119724" y="227058"/>
                    <a:pt x="124551" y="230055"/>
                    <a:pt x="128754" y="233166"/>
                  </a:cubicBezTo>
                  <a:cubicBezTo>
                    <a:pt x="134112" y="237135"/>
                    <a:pt x="140313" y="240285"/>
                    <a:pt x="147057" y="242691"/>
                  </a:cubicBezTo>
                  <a:lnTo>
                    <a:pt x="148286" y="242980"/>
                  </a:lnTo>
                  <a:lnTo>
                    <a:pt x="148286" y="301650"/>
                  </a:lnTo>
                  <a:lnTo>
                    <a:pt x="114594" y="295180"/>
                  </a:lnTo>
                  <a:lnTo>
                    <a:pt x="114594" y="317050"/>
                  </a:lnTo>
                  <a:lnTo>
                    <a:pt x="148286" y="324528"/>
                  </a:lnTo>
                  <a:lnTo>
                    <a:pt x="148286" y="365036"/>
                  </a:lnTo>
                  <a:lnTo>
                    <a:pt x="143042" y="363341"/>
                  </a:lnTo>
                  <a:cubicBezTo>
                    <a:pt x="135434" y="362757"/>
                    <a:pt x="125643" y="362186"/>
                    <a:pt x="114594" y="362236"/>
                  </a:cubicBezTo>
                  <a:lnTo>
                    <a:pt x="114594" y="422079"/>
                  </a:lnTo>
                  <a:cubicBezTo>
                    <a:pt x="114594" y="431185"/>
                    <a:pt x="116296" y="438919"/>
                    <a:pt x="118988" y="445739"/>
                  </a:cubicBezTo>
                  <a:cubicBezTo>
                    <a:pt x="127065" y="443555"/>
                    <a:pt x="135130" y="440659"/>
                    <a:pt x="143042" y="436366"/>
                  </a:cubicBezTo>
                  <a:lnTo>
                    <a:pt x="148286" y="432923"/>
                  </a:lnTo>
                  <a:lnTo>
                    <a:pt x="148286" y="467780"/>
                  </a:lnTo>
                  <a:lnTo>
                    <a:pt x="138140" y="470021"/>
                  </a:lnTo>
                  <a:lnTo>
                    <a:pt x="148286" y="474924"/>
                  </a:lnTo>
                  <a:lnTo>
                    <a:pt x="148286" y="513100"/>
                  </a:lnTo>
                  <a:lnTo>
                    <a:pt x="0" y="513100"/>
                  </a:lnTo>
                  <a:lnTo>
                    <a:pt x="0" y="487445"/>
                  </a:lnTo>
                  <a:lnTo>
                    <a:pt x="30402" y="480948"/>
                  </a:lnTo>
                  <a:cubicBezTo>
                    <a:pt x="40718" y="477321"/>
                    <a:pt x="50382" y="472110"/>
                    <a:pt x="58091" y="464700"/>
                  </a:cubicBezTo>
                  <a:cubicBezTo>
                    <a:pt x="41039" y="462074"/>
                    <a:pt x="27940" y="459498"/>
                    <a:pt x="17419" y="456810"/>
                  </a:cubicBezTo>
                  <a:lnTo>
                    <a:pt x="0" y="450893"/>
                  </a:lnTo>
                  <a:lnTo>
                    <a:pt x="0" y="425671"/>
                  </a:lnTo>
                  <a:lnTo>
                    <a:pt x="4869" y="428400"/>
                  </a:lnTo>
                  <a:cubicBezTo>
                    <a:pt x="21480" y="436713"/>
                    <a:pt x="44388" y="445803"/>
                    <a:pt x="69572" y="448914"/>
                  </a:cubicBezTo>
                  <a:cubicBezTo>
                    <a:pt x="73090" y="441408"/>
                    <a:pt x="75186" y="432582"/>
                    <a:pt x="75186" y="422079"/>
                  </a:cubicBezTo>
                  <a:lnTo>
                    <a:pt x="75186" y="365513"/>
                  </a:lnTo>
                  <a:cubicBezTo>
                    <a:pt x="67159" y="366885"/>
                    <a:pt x="59031" y="368714"/>
                    <a:pt x="50967" y="371279"/>
                  </a:cubicBezTo>
                  <a:cubicBezTo>
                    <a:pt x="42235" y="374057"/>
                    <a:pt x="29535" y="375330"/>
                    <a:pt x="14628" y="374873"/>
                  </a:cubicBezTo>
                  <a:lnTo>
                    <a:pt x="0" y="372871"/>
                  </a:lnTo>
                  <a:lnTo>
                    <a:pt x="0" y="319970"/>
                  </a:lnTo>
                  <a:lnTo>
                    <a:pt x="38267" y="317964"/>
                  </a:lnTo>
                  <a:cubicBezTo>
                    <a:pt x="51322" y="316377"/>
                    <a:pt x="63540" y="315628"/>
                    <a:pt x="75186" y="315386"/>
                  </a:cubicBezTo>
                  <a:lnTo>
                    <a:pt x="75186" y="282899"/>
                  </a:lnTo>
                  <a:cubicBezTo>
                    <a:pt x="56009" y="275610"/>
                    <a:pt x="39676" y="267241"/>
                    <a:pt x="28742" y="258566"/>
                  </a:cubicBezTo>
                  <a:cubicBezTo>
                    <a:pt x="22987" y="254002"/>
                    <a:pt x="17183" y="250257"/>
                    <a:pt x="11419" y="247228"/>
                  </a:cubicBezTo>
                  <a:lnTo>
                    <a:pt x="0" y="242520"/>
                  </a:lnTo>
                  <a:lnTo>
                    <a:pt x="0" y="186341"/>
                  </a:lnTo>
                  <a:lnTo>
                    <a:pt x="802" y="186457"/>
                  </a:lnTo>
                  <a:cubicBezTo>
                    <a:pt x="26049" y="191133"/>
                    <a:pt x="51894" y="197892"/>
                    <a:pt x="74868" y="206230"/>
                  </a:cubicBezTo>
                  <a:cubicBezTo>
                    <a:pt x="73090" y="190596"/>
                    <a:pt x="65483" y="166187"/>
                    <a:pt x="36679" y="154007"/>
                  </a:cubicBezTo>
                  <a:lnTo>
                    <a:pt x="0" y="146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63" name="CustomShape 67"/>
            <p:cNvSpPr/>
            <p:nvPr/>
          </p:nvSpPr>
          <p:spPr>
            <a:xfrm>
              <a:off x="5592960" y="3658320"/>
              <a:ext cx="70920" cy="102600"/>
            </a:xfrm>
            <a:custGeom>
              <a:avLst/>
              <a:gdLst/>
              <a:ahLst/>
              <a:rect l="l" t="t" r="r" b="b"/>
              <a:pathLst>
                <a:path w="148286" h="239568">
                  <a:moveTo>
                    <a:pt x="44638" y="629"/>
                  </a:moveTo>
                  <a:cubicBezTo>
                    <a:pt x="53497" y="1349"/>
                    <a:pt x="61087" y="3135"/>
                    <a:pt x="66842" y="5913"/>
                  </a:cubicBezTo>
                  <a:cubicBezTo>
                    <a:pt x="89860" y="17025"/>
                    <a:pt x="109704" y="26550"/>
                    <a:pt x="126571" y="38258"/>
                  </a:cubicBezTo>
                  <a:lnTo>
                    <a:pt x="148286" y="56754"/>
                  </a:lnTo>
                  <a:lnTo>
                    <a:pt x="148286" y="168480"/>
                  </a:lnTo>
                  <a:lnTo>
                    <a:pt x="137707" y="166123"/>
                  </a:lnTo>
                  <a:lnTo>
                    <a:pt x="148286" y="173752"/>
                  </a:lnTo>
                  <a:lnTo>
                    <a:pt x="148286" y="229360"/>
                  </a:lnTo>
                  <a:lnTo>
                    <a:pt x="140870" y="239568"/>
                  </a:lnTo>
                  <a:cubicBezTo>
                    <a:pt x="127662" y="236545"/>
                    <a:pt x="125897" y="225394"/>
                    <a:pt x="125897" y="225394"/>
                  </a:cubicBezTo>
                  <a:cubicBezTo>
                    <a:pt x="147881" y="205227"/>
                    <a:pt x="128398" y="181694"/>
                    <a:pt x="112016" y="167648"/>
                  </a:cubicBezTo>
                  <a:cubicBezTo>
                    <a:pt x="110974" y="173172"/>
                    <a:pt x="111495" y="180842"/>
                    <a:pt x="117642" y="190063"/>
                  </a:cubicBezTo>
                  <a:cubicBezTo>
                    <a:pt x="130342" y="209113"/>
                    <a:pt x="114467" y="210700"/>
                    <a:pt x="101767" y="204350"/>
                  </a:cubicBezTo>
                  <a:cubicBezTo>
                    <a:pt x="89067" y="198000"/>
                    <a:pt x="77954" y="142438"/>
                    <a:pt x="41442" y="107513"/>
                  </a:cubicBezTo>
                  <a:cubicBezTo>
                    <a:pt x="32314" y="98782"/>
                    <a:pt x="22094" y="94317"/>
                    <a:pt x="11750" y="93325"/>
                  </a:cubicBezTo>
                  <a:lnTo>
                    <a:pt x="0" y="94096"/>
                  </a:lnTo>
                  <a:lnTo>
                    <a:pt x="0" y="4975"/>
                  </a:lnTo>
                  <a:lnTo>
                    <a:pt x="18852" y="1241"/>
                  </a:lnTo>
                  <a:cubicBezTo>
                    <a:pt x="28165" y="187"/>
                    <a:pt x="36887" y="0"/>
                    <a:pt x="44638" y="629"/>
                  </a:cubicBez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64" name="CustomShape 68"/>
            <p:cNvSpPr/>
            <p:nvPr/>
          </p:nvSpPr>
          <p:spPr>
            <a:xfrm>
              <a:off x="5663880" y="3970440"/>
              <a:ext cx="41040" cy="16200"/>
            </a:xfrm>
            <a:custGeom>
              <a:avLst/>
              <a:gdLst/>
              <a:ahLst/>
              <a:rect l="l" t="t" r="r" b="b"/>
              <a:pathLst>
                <a:path w="86298" h="38176">
                  <a:moveTo>
                    <a:pt x="0" y="0"/>
                  </a:moveTo>
                  <a:lnTo>
                    <a:pt x="15194" y="7341"/>
                  </a:lnTo>
                  <a:cubicBezTo>
                    <a:pt x="24277" y="10159"/>
                    <a:pt x="33720" y="11842"/>
                    <a:pt x="42686" y="12776"/>
                  </a:cubicBezTo>
                  <a:lnTo>
                    <a:pt x="86298" y="12776"/>
                  </a:lnTo>
                  <a:lnTo>
                    <a:pt x="86298" y="38176"/>
                  </a:lnTo>
                  <a:lnTo>
                    <a:pt x="0" y="381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65" name="CustomShape 69"/>
            <p:cNvSpPr/>
            <p:nvPr/>
          </p:nvSpPr>
          <p:spPr>
            <a:xfrm>
              <a:off x="5663880" y="3906000"/>
              <a:ext cx="32760" cy="61200"/>
            </a:xfrm>
            <a:custGeom>
              <a:avLst/>
              <a:gdLst/>
              <a:ahLst/>
              <a:rect l="l" t="t" r="r" b="b"/>
              <a:pathLst>
                <a:path w="69369" h="143253">
                  <a:moveTo>
                    <a:pt x="0" y="0"/>
                  </a:moveTo>
                  <a:lnTo>
                    <a:pt x="11311" y="2510"/>
                  </a:lnTo>
                  <a:cubicBezTo>
                    <a:pt x="49930" y="16082"/>
                    <a:pt x="69369" y="38937"/>
                    <a:pt x="69369" y="57864"/>
                  </a:cubicBezTo>
                  <a:cubicBezTo>
                    <a:pt x="69369" y="82400"/>
                    <a:pt x="59168" y="124857"/>
                    <a:pt x="12275" y="140541"/>
                  </a:cubicBezTo>
                  <a:lnTo>
                    <a:pt x="0" y="143253"/>
                  </a:lnTo>
                  <a:lnTo>
                    <a:pt x="0" y="108395"/>
                  </a:lnTo>
                  <a:lnTo>
                    <a:pt x="17480" y="96915"/>
                  </a:lnTo>
                  <a:cubicBezTo>
                    <a:pt x="46145" y="73025"/>
                    <a:pt x="31479" y="54329"/>
                    <a:pt x="14178" y="45089"/>
                  </a:cubicBezTo>
                  <a:lnTo>
                    <a:pt x="0" y="405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66" name="CustomShape 70"/>
            <p:cNvSpPr/>
            <p:nvPr/>
          </p:nvSpPr>
          <p:spPr>
            <a:xfrm>
              <a:off x="5663880" y="3779280"/>
              <a:ext cx="95760" cy="119520"/>
            </a:xfrm>
            <a:custGeom>
              <a:avLst/>
              <a:gdLst/>
              <a:ahLst/>
              <a:rect l="l" t="t" r="r" b="b"/>
              <a:pathLst>
                <a:path w="200598" h="278912">
                  <a:moveTo>
                    <a:pt x="0" y="0"/>
                  </a:moveTo>
                  <a:lnTo>
                    <a:pt x="200598" y="0"/>
                  </a:lnTo>
                  <a:cubicBezTo>
                    <a:pt x="200598" y="29604"/>
                    <a:pt x="180163" y="56782"/>
                    <a:pt x="146191" y="78384"/>
                  </a:cubicBezTo>
                  <a:cubicBezTo>
                    <a:pt x="159386" y="87909"/>
                    <a:pt x="168416" y="98781"/>
                    <a:pt x="170969" y="111392"/>
                  </a:cubicBezTo>
                  <a:cubicBezTo>
                    <a:pt x="183669" y="174092"/>
                    <a:pt x="183669" y="223304"/>
                    <a:pt x="124931" y="259817"/>
                  </a:cubicBezTo>
                  <a:cubicBezTo>
                    <a:pt x="97985" y="276562"/>
                    <a:pt x="54037" y="278912"/>
                    <a:pt x="9894" y="273050"/>
                  </a:cubicBezTo>
                  <a:lnTo>
                    <a:pt x="0" y="271151"/>
                  </a:lnTo>
                  <a:lnTo>
                    <a:pt x="0" y="212480"/>
                  </a:lnTo>
                  <a:lnTo>
                    <a:pt x="20330" y="217252"/>
                  </a:lnTo>
                  <a:cubicBezTo>
                    <a:pt x="65499" y="223205"/>
                    <a:pt x="119375" y="205048"/>
                    <a:pt x="116994" y="178854"/>
                  </a:cubicBezTo>
                  <a:cubicBezTo>
                    <a:pt x="114504" y="151473"/>
                    <a:pt x="115724" y="129959"/>
                    <a:pt x="76684" y="108928"/>
                  </a:cubicBezTo>
                  <a:cubicBezTo>
                    <a:pt x="54649" y="115519"/>
                    <a:pt x="30519" y="120498"/>
                    <a:pt x="4814" y="123508"/>
                  </a:cubicBezTo>
                  <a:lnTo>
                    <a:pt x="0" y="1270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67" name="CustomShape 71"/>
            <p:cNvSpPr/>
            <p:nvPr/>
          </p:nvSpPr>
          <p:spPr>
            <a:xfrm>
              <a:off x="5663880" y="3733200"/>
              <a:ext cx="23040" cy="23760"/>
            </a:xfrm>
            <a:custGeom>
              <a:avLst/>
              <a:gdLst/>
              <a:ahLst/>
              <a:rect l="l" t="t" r="r" b="b"/>
              <a:pathLst>
                <a:path w="48906" h="56036">
                  <a:moveTo>
                    <a:pt x="0" y="0"/>
                  </a:moveTo>
                  <a:lnTo>
                    <a:pt x="10119" y="7298"/>
                  </a:lnTo>
                  <a:cubicBezTo>
                    <a:pt x="30966" y="23823"/>
                    <a:pt x="48906" y="43873"/>
                    <a:pt x="33770" y="56036"/>
                  </a:cubicBezTo>
                  <a:lnTo>
                    <a:pt x="11469" y="39819"/>
                  </a:lnTo>
                  <a:lnTo>
                    <a:pt x="0" y="556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68" name="CustomShape 72"/>
            <p:cNvSpPr/>
            <p:nvPr/>
          </p:nvSpPr>
          <p:spPr>
            <a:xfrm>
              <a:off x="5663880" y="3682800"/>
              <a:ext cx="36000" cy="50040"/>
            </a:xfrm>
            <a:custGeom>
              <a:avLst/>
              <a:gdLst/>
              <a:ahLst/>
              <a:rect l="l" t="t" r="r" b="b"/>
              <a:pathLst>
                <a:path w="75719" h="117114">
                  <a:moveTo>
                    <a:pt x="0" y="0"/>
                  </a:moveTo>
                  <a:lnTo>
                    <a:pt x="1379" y="1175"/>
                  </a:lnTo>
                  <a:cubicBezTo>
                    <a:pt x="8349" y="8591"/>
                    <a:pt x="14600" y="17025"/>
                    <a:pt x="20156" y="26947"/>
                  </a:cubicBezTo>
                  <a:cubicBezTo>
                    <a:pt x="42381" y="66634"/>
                    <a:pt x="51906" y="66634"/>
                    <a:pt x="59844" y="71397"/>
                  </a:cubicBezTo>
                  <a:cubicBezTo>
                    <a:pt x="67781" y="76159"/>
                    <a:pt x="75719" y="104734"/>
                    <a:pt x="47144" y="114259"/>
                  </a:cubicBezTo>
                  <a:cubicBezTo>
                    <a:pt x="38876" y="117015"/>
                    <a:pt x="28763" y="117114"/>
                    <a:pt x="18559" y="115863"/>
                  </a:cubicBezTo>
                  <a:lnTo>
                    <a:pt x="0" y="1117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69" name="CustomShape 73"/>
            <p:cNvSpPr/>
            <p:nvPr/>
          </p:nvSpPr>
          <p:spPr>
            <a:xfrm>
              <a:off x="5138640" y="3174480"/>
              <a:ext cx="27000" cy="229320"/>
            </a:xfrm>
            <a:custGeom>
              <a:avLst/>
              <a:gdLst/>
              <a:ahLst/>
              <a:rect l="l" t="t" r="r" b="b"/>
              <a:pathLst>
                <a:path w="57150" h="533400">
                  <a:moveTo>
                    <a:pt x="0" y="0"/>
                  </a:moveTo>
                  <a:lnTo>
                    <a:pt x="57150" y="0"/>
                  </a:lnTo>
                  <a:lnTo>
                    <a:pt x="57150" y="533400"/>
                  </a:lnTo>
                  <a:lnTo>
                    <a:pt x="0" y="533400"/>
                  </a:lnTo>
                  <a:lnTo>
                    <a:pt x="0" y="0"/>
                  </a:lnTo>
                </a:path>
              </a:pathLst>
            </a:custGeom>
            <a:solidFill>
              <a:srgbClr val="008a3d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70" name="CustomShape 74"/>
            <p:cNvSpPr/>
            <p:nvPr/>
          </p:nvSpPr>
          <p:spPr>
            <a:xfrm>
              <a:off x="5202720" y="3174480"/>
              <a:ext cx="27000" cy="229320"/>
            </a:xfrm>
            <a:custGeom>
              <a:avLst/>
              <a:gdLst/>
              <a:ahLst/>
              <a:rect l="l" t="t" r="r" b="b"/>
              <a:pathLst>
                <a:path w="57150" h="533400">
                  <a:moveTo>
                    <a:pt x="0" y="0"/>
                  </a:moveTo>
                  <a:lnTo>
                    <a:pt x="57150" y="0"/>
                  </a:lnTo>
                  <a:lnTo>
                    <a:pt x="57150" y="533400"/>
                  </a:lnTo>
                  <a:lnTo>
                    <a:pt x="0" y="533400"/>
                  </a:lnTo>
                  <a:lnTo>
                    <a:pt x="0" y="0"/>
                  </a:lnTo>
                </a:path>
              </a:pathLst>
            </a:custGeom>
            <a:solidFill>
              <a:srgbClr val="e9001f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71" name="CustomShape 75"/>
            <p:cNvSpPr/>
            <p:nvPr/>
          </p:nvSpPr>
          <p:spPr>
            <a:xfrm>
              <a:off x="5135760" y="3171960"/>
              <a:ext cx="48240" cy="234720"/>
            </a:xfrm>
            <a:custGeom>
              <a:avLst/>
              <a:gdLst/>
              <a:ahLst/>
              <a:rect l="l" t="t" r="r" b="b"/>
              <a:pathLst>
                <a:path w="101600" h="546100">
                  <a:moveTo>
                    <a:pt x="0" y="0"/>
                  </a:moveTo>
                  <a:lnTo>
                    <a:pt x="101600" y="0"/>
                  </a:lnTo>
                  <a:lnTo>
                    <a:pt x="101600" y="12700"/>
                  </a:lnTo>
                  <a:lnTo>
                    <a:pt x="12700" y="12700"/>
                  </a:lnTo>
                  <a:lnTo>
                    <a:pt x="12700" y="533400"/>
                  </a:lnTo>
                  <a:lnTo>
                    <a:pt x="101600" y="533400"/>
                  </a:lnTo>
                  <a:lnTo>
                    <a:pt x="101600" y="546100"/>
                  </a:lnTo>
                  <a:lnTo>
                    <a:pt x="0" y="54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72" name="CustomShape 76"/>
            <p:cNvSpPr/>
            <p:nvPr/>
          </p:nvSpPr>
          <p:spPr>
            <a:xfrm>
              <a:off x="5184360" y="3171960"/>
              <a:ext cx="48240" cy="234720"/>
            </a:xfrm>
            <a:custGeom>
              <a:avLst/>
              <a:gdLst/>
              <a:ahLst/>
              <a:rect l="l" t="t" r="r" b="b"/>
              <a:pathLst>
                <a:path w="101600" h="546100">
                  <a:moveTo>
                    <a:pt x="0" y="0"/>
                  </a:moveTo>
                  <a:lnTo>
                    <a:pt x="101600" y="0"/>
                  </a:lnTo>
                  <a:lnTo>
                    <a:pt x="101600" y="546100"/>
                  </a:lnTo>
                  <a:lnTo>
                    <a:pt x="0" y="546100"/>
                  </a:lnTo>
                  <a:lnTo>
                    <a:pt x="0" y="533400"/>
                  </a:lnTo>
                  <a:lnTo>
                    <a:pt x="88900" y="533400"/>
                  </a:lnTo>
                  <a:lnTo>
                    <a:pt x="88900" y="12700"/>
                  </a:lnTo>
                  <a:lnTo>
                    <a:pt x="0" y="127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73" name="CustomShape 77"/>
            <p:cNvSpPr/>
            <p:nvPr/>
          </p:nvSpPr>
          <p:spPr>
            <a:xfrm>
              <a:off x="5166360" y="3174480"/>
              <a:ext cx="5760" cy="229320"/>
            </a:xfrm>
            <a:custGeom>
              <a:avLst/>
              <a:gdLst/>
              <a:ahLst/>
              <a:rect l="l" t="t" r="r" b="b"/>
              <a:pathLst>
                <a:path w="12700" h="533400">
                  <a:moveTo>
                    <a:pt x="0" y="0"/>
                  </a:moveTo>
                  <a:lnTo>
                    <a:pt x="12700" y="0"/>
                  </a:lnTo>
                  <a:lnTo>
                    <a:pt x="12700" y="533400"/>
                  </a:lnTo>
                  <a:lnTo>
                    <a:pt x="0" y="533400"/>
                  </a:lnTo>
                  <a:lnTo>
                    <a:pt x="0" y="0"/>
                  </a:lnTo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74" name="CustomShape 78"/>
            <p:cNvSpPr/>
            <p:nvPr/>
          </p:nvSpPr>
          <p:spPr>
            <a:xfrm>
              <a:off x="5196600" y="3174480"/>
              <a:ext cx="5760" cy="229320"/>
            </a:xfrm>
            <a:custGeom>
              <a:avLst/>
              <a:gdLst/>
              <a:ahLst/>
              <a:rect l="l" t="t" r="r" b="b"/>
              <a:pathLst>
                <a:path w="12700" h="533400">
                  <a:moveTo>
                    <a:pt x="0" y="0"/>
                  </a:moveTo>
                  <a:lnTo>
                    <a:pt x="12700" y="0"/>
                  </a:lnTo>
                  <a:lnTo>
                    <a:pt x="12700" y="533400"/>
                  </a:lnTo>
                  <a:lnTo>
                    <a:pt x="0" y="533400"/>
                  </a:lnTo>
                  <a:lnTo>
                    <a:pt x="0" y="0"/>
                  </a:lnTo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75" name="CustomShape 79"/>
            <p:cNvSpPr/>
            <p:nvPr/>
          </p:nvSpPr>
          <p:spPr>
            <a:xfrm>
              <a:off x="5117760" y="2939040"/>
              <a:ext cx="66600" cy="237600"/>
            </a:xfrm>
            <a:custGeom>
              <a:avLst/>
              <a:gdLst/>
              <a:ahLst/>
              <a:rect l="l" t="t" r="r" b="b"/>
              <a:pathLst>
                <a:path w="139306" h="552666">
                  <a:moveTo>
                    <a:pt x="131534" y="0"/>
                  </a:moveTo>
                  <a:lnTo>
                    <a:pt x="139306" y="0"/>
                  </a:lnTo>
                  <a:lnTo>
                    <a:pt x="139306" y="88700"/>
                  </a:lnTo>
                  <a:lnTo>
                    <a:pt x="111112" y="404355"/>
                  </a:lnTo>
                  <a:lnTo>
                    <a:pt x="44234" y="511366"/>
                  </a:lnTo>
                  <a:lnTo>
                    <a:pt x="139306" y="460661"/>
                  </a:lnTo>
                  <a:lnTo>
                    <a:pt x="139306" y="478365"/>
                  </a:lnTo>
                  <a:lnTo>
                    <a:pt x="0" y="552666"/>
                  </a:lnTo>
                  <a:lnTo>
                    <a:pt x="95885" y="399237"/>
                  </a:lnTo>
                  <a:lnTo>
                    <a:pt x="131534" y="0"/>
                  </a:lnTo>
                  <a:close/>
                </a:path>
              </a:pathLst>
            </a:custGeom>
            <a:solidFill>
              <a:srgbClr val="00008e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176" name="CustomShape 80"/>
            <p:cNvSpPr/>
            <p:nvPr/>
          </p:nvSpPr>
          <p:spPr>
            <a:xfrm>
              <a:off x="5184360" y="2939040"/>
              <a:ext cx="66600" cy="237600"/>
            </a:xfrm>
            <a:custGeom>
              <a:avLst/>
              <a:gdLst/>
              <a:ahLst/>
              <a:rect l="l" t="t" r="r" b="b"/>
              <a:pathLst>
                <a:path w="139332" h="552666">
                  <a:moveTo>
                    <a:pt x="0" y="0"/>
                  </a:moveTo>
                  <a:lnTo>
                    <a:pt x="7785" y="0"/>
                  </a:lnTo>
                  <a:lnTo>
                    <a:pt x="43434" y="399250"/>
                  </a:lnTo>
                  <a:lnTo>
                    <a:pt x="139332" y="552666"/>
                  </a:lnTo>
                  <a:lnTo>
                    <a:pt x="13" y="478358"/>
                  </a:lnTo>
                  <a:lnTo>
                    <a:pt x="0" y="478365"/>
                  </a:lnTo>
                  <a:lnTo>
                    <a:pt x="0" y="460661"/>
                  </a:lnTo>
                  <a:lnTo>
                    <a:pt x="13" y="460654"/>
                  </a:lnTo>
                  <a:lnTo>
                    <a:pt x="95072" y="511366"/>
                  </a:lnTo>
                  <a:lnTo>
                    <a:pt x="28207" y="404355"/>
                  </a:lnTo>
                  <a:lnTo>
                    <a:pt x="13" y="88557"/>
                  </a:lnTo>
                  <a:lnTo>
                    <a:pt x="0" y="887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e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77" name="CustomShape 81"/>
          <p:cNvSpPr/>
          <p:nvPr/>
        </p:nvSpPr>
        <p:spPr>
          <a:xfrm>
            <a:off x="1560600" y="445320"/>
            <a:ext cx="8439480" cy="395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0070c0"/>
                </a:solidFill>
                <a:latin typeface="Verdana"/>
                <a:ea typeface="Verdana"/>
              </a:rPr>
              <a:t>ASSETTO ORGANIZZATIVO AID</a:t>
            </a:r>
            <a:endParaRPr b="0" lang="it-IT" sz="2000" spc="-1" strike="noStrike">
              <a:latin typeface="Arial"/>
            </a:endParaRPr>
          </a:p>
        </p:txBody>
      </p:sp>
      <p:grpSp>
        <p:nvGrpSpPr>
          <p:cNvPr id="178" name="Group 82"/>
          <p:cNvGrpSpPr/>
          <p:nvPr/>
        </p:nvGrpSpPr>
        <p:grpSpPr>
          <a:xfrm>
            <a:off x="1518480" y="5950080"/>
            <a:ext cx="9412920" cy="790200"/>
            <a:chOff x="1518480" y="5950080"/>
            <a:chExt cx="9412920" cy="790200"/>
          </a:xfrm>
        </p:grpSpPr>
        <p:sp>
          <p:nvSpPr>
            <p:cNvPr id="179" name="Line 83"/>
            <p:cNvSpPr/>
            <p:nvPr/>
          </p:nvSpPr>
          <p:spPr>
            <a:xfrm>
              <a:off x="1518480" y="6202080"/>
              <a:ext cx="9412920" cy="0"/>
            </a:xfrm>
            <a:prstGeom prst="line">
              <a:avLst/>
            </a:prstGeom>
            <a:ln w="9360">
              <a:solidFill>
                <a:srgbClr val="0068b5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80" name="CustomShape 84"/>
          <p:cNvSpPr/>
          <p:nvPr/>
        </p:nvSpPr>
        <p:spPr>
          <a:xfrm>
            <a:off x="10215000" y="5229720"/>
            <a:ext cx="168480" cy="18072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600">
            <a:solidFill>
              <a:schemeClr val="accent1">
                <a:lumMod val="75000"/>
              </a:schemeClr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1" name="CustomShape 85"/>
          <p:cNvSpPr/>
          <p:nvPr/>
        </p:nvSpPr>
        <p:spPr>
          <a:xfrm>
            <a:off x="8230320" y="2052000"/>
            <a:ext cx="168480" cy="180720"/>
          </a:xfrm>
          <a:prstGeom prst="ellipse">
            <a:avLst/>
          </a:prstGeom>
          <a:solidFill>
            <a:srgbClr val="ff0000"/>
          </a:solidFill>
          <a:ln w="1260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2" name="CustomShape 86"/>
          <p:cNvSpPr/>
          <p:nvPr/>
        </p:nvSpPr>
        <p:spPr>
          <a:xfrm>
            <a:off x="9827640" y="4096080"/>
            <a:ext cx="168480" cy="18072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12600">
            <a:solidFill>
              <a:schemeClr val="accent1">
                <a:lumMod val="75000"/>
              </a:schemeClr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3" name="CustomShape 87"/>
          <p:cNvSpPr/>
          <p:nvPr/>
        </p:nvSpPr>
        <p:spPr>
          <a:xfrm>
            <a:off x="9799920" y="3900240"/>
            <a:ext cx="168480" cy="180720"/>
          </a:xfrm>
          <a:prstGeom prst="ellipse">
            <a:avLst/>
          </a:prstGeom>
          <a:solidFill>
            <a:schemeClr val="tx1"/>
          </a:solidFill>
          <a:ln w="1260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4" name="CustomShape 88"/>
          <p:cNvSpPr/>
          <p:nvPr/>
        </p:nvSpPr>
        <p:spPr>
          <a:xfrm>
            <a:off x="9684720" y="3752640"/>
            <a:ext cx="168480" cy="180720"/>
          </a:xfrm>
          <a:prstGeom prst="ellipse">
            <a:avLst/>
          </a:prstGeom>
          <a:solidFill>
            <a:srgbClr val="ff0000"/>
          </a:solidFill>
          <a:ln w="1260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5" name="CustomShape 89"/>
          <p:cNvSpPr/>
          <p:nvPr/>
        </p:nvSpPr>
        <p:spPr>
          <a:xfrm>
            <a:off x="9204840" y="3682440"/>
            <a:ext cx="168480" cy="180720"/>
          </a:xfrm>
          <a:prstGeom prst="ellipse">
            <a:avLst/>
          </a:prstGeom>
          <a:solidFill>
            <a:srgbClr val="ffc000"/>
          </a:solidFill>
          <a:ln w="12600">
            <a:solidFill>
              <a:srgbClr val="ffc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6" name="CustomShape 90"/>
          <p:cNvSpPr/>
          <p:nvPr/>
        </p:nvSpPr>
        <p:spPr>
          <a:xfrm>
            <a:off x="8906760" y="3348360"/>
            <a:ext cx="168480" cy="180720"/>
          </a:xfrm>
          <a:prstGeom prst="ellipse">
            <a:avLst/>
          </a:prstGeom>
          <a:solidFill>
            <a:srgbClr val="00b0f0"/>
          </a:solidFill>
          <a:ln w="12600">
            <a:solidFill>
              <a:srgbClr val="00b0f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7" name="CustomShape 91"/>
          <p:cNvSpPr/>
          <p:nvPr/>
        </p:nvSpPr>
        <p:spPr>
          <a:xfrm>
            <a:off x="9145080" y="3462480"/>
            <a:ext cx="168480" cy="180720"/>
          </a:xfrm>
          <a:prstGeom prst="ellipse">
            <a:avLst/>
          </a:prstGeom>
          <a:solidFill>
            <a:srgbClr val="ff0000"/>
          </a:solidFill>
          <a:ln w="1260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8" name="CustomShape 92"/>
          <p:cNvSpPr/>
          <p:nvPr/>
        </p:nvSpPr>
        <p:spPr>
          <a:xfrm>
            <a:off x="8846280" y="2945520"/>
            <a:ext cx="168480" cy="180720"/>
          </a:xfrm>
          <a:prstGeom prst="ellipse">
            <a:avLst/>
          </a:prstGeom>
          <a:solidFill>
            <a:srgbClr val="ff0000"/>
          </a:solidFill>
          <a:ln w="1260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9" name="CustomShape 93"/>
          <p:cNvSpPr/>
          <p:nvPr/>
        </p:nvSpPr>
        <p:spPr>
          <a:xfrm>
            <a:off x="8546760" y="2563920"/>
            <a:ext cx="168480" cy="18072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600">
            <a:solidFill>
              <a:schemeClr val="accent6">
                <a:lumMod val="75000"/>
              </a:schemeClr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90" name="CustomShape 94"/>
          <p:cNvSpPr/>
          <p:nvPr/>
        </p:nvSpPr>
        <p:spPr>
          <a:xfrm>
            <a:off x="3366720" y="5910120"/>
            <a:ext cx="4083120" cy="2682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88560" rIns="88560" tIns="88560" bIns="88560" anchor="ctr">
            <a:noAutofit/>
          </a:bodyPr>
          <a:p>
            <a:pPr>
              <a:lnSpc>
                <a:spcPct val="90000"/>
              </a:lnSpc>
            </a:pPr>
            <a:r>
              <a:rPr b="1" lang="it-IT" sz="800" spc="-1" strike="noStrike">
                <a:solidFill>
                  <a:srgbClr val="44546a"/>
                </a:solidFill>
                <a:latin typeface="Verdana"/>
                <a:ea typeface="Verdana"/>
              </a:rPr>
              <a:t> </a:t>
            </a:r>
            <a:r>
              <a:rPr b="1" lang="it-IT" sz="800" spc="-1" strike="noStrike">
                <a:solidFill>
                  <a:srgbClr val="44546a"/>
                </a:solidFill>
                <a:latin typeface="Verdana"/>
                <a:ea typeface="Verdana"/>
              </a:rPr>
              <a:t>* di cui n. 592 nei ruoli AID e n. 372 nei ruoli A.D. (Capua e Gaeta) </a:t>
            </a:r>
            <a:endParaRPr b="0" lang="it-IT" sz="800" spc="-1" strike="noStrike">
              <a:latin typeface="Arial"/>
            </a:endParaRPr>
          </a:p>
        </p:txBody>
      </p:sp>
      <p:sp>
        <p:nvSpPr>
          <p:cNvPr id="191" name="CustomShape 95"/>
          <p:cNvSpPr/>
          <p:nvPr/>
        </p:nvSpPr>
        <p:spPr>
          <a:xfrm>
            <a:off x="600840" y="5994360"/>
            <a:ext cx="2620440" cy="360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i="1" lang="it-IT" sz="1300" spc="-1" strike="noStrike">
                <a:solidFill>
                  <a:srgbClr val="0070c0"/>
                </a:solidFill>
                <a:latin typeface="Verdana"/>
                <a:ea typeface="Verdana"/>
              </a:rPr>
              <a:t>Roma, 5 dicembre 2019</a:t>
            </a:r>
            <a:endParaRPr b="0" lang="it-IT" sz="1300" spc="-1" strike="noStrike">
              <a:latin typeface="Arial"/>
            </a:endParaRPr>
          </a:p>
        </p:txBody>
      </p:sp>
      <p:pic>
        <p:nvPicPr>
          <p:cNvPr id="192" name="" descr=""/>
          <p:cNvPicPr/>
          <p:nvPr/>
        </p:nvPicPr>
        <p:blipFill>
          <a:blip r:embed="rId4"/>
          <a:stretch/>
        </p:blipFill>
        <p:spPr>
          <a:xfrm>
            <a:off x="9461520" y="5943600"/>
            <a:ext cx="1054080" cy="787320"/>
          </a:xfrm>
          <a:prstGeom prst="rect">
            <a:avLst/>
          </a:prstGeom>
          <a:ln>
            <a:noFill/>
          </a:ln>
        </p:spPr>
      </p:pic>
    </p:spTree>
  </p:cSld>
  <p:transition spd="med">
    <p:pull dir="r"/>
  </p:transition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CustomShape 1"/>
          <p:cNvSpPr/>
          <p:nvPr/>
        </p:nvSpPr>
        <p:spPr>
          <a:xfrm>
            <a:off x="3351600" y="5849280"/>
            <a:ext cx="6374160" cy="2682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88560" rIns="88560" tIns="88560" bIns="88560" anchor="ctr">
            <a:noAutofit/>
          </a:bodyPr>
          <a:p>
            <a:pPr>
              <a:lnSpc>
                <a:spcPct val="90000"/>
              </a:lnSpc>
            </a:pPr>
            <a:r>
              <a:rPr b="1" lang="it-IT" sz="800" spc="-1" strike="noStrike">
                <a:solidFill>
                  <a:srgbClr val="44546a"/>
                </a:solidFill>
                <a:latin typeface="Calibri "/>
                <a:ea typeface="Verdana"/>
              </a:rPr>
              <a:t> </a:t>
            </a:r>
            <a:r>
              <a:rPr b="1" lang="it-IT" sz="800" spc="-1" strike="noStrike">
                <a:solidFill>
                  <a:srgbClr val="44546a"/>
                </a:solidFill>
                <a:latin typeface="Calibri "/>
                <a:ea typeface="Verdana"/>
              </a:rPr>
              <a:t>* ai sensi art. 10 – ter del Decreto legge 20 giugno 2017, n. 91 convertito con modificazioni della legge 3 agosto 2017, n. 123  </a:t>
            </a:r>
            <a:endParaRPr b="0" lang="it-IT" sz="800" spc="-1" strike="noStrike">
              <a:latin typeface="Arial"/>
            </a:endParaRPr>
          </a:p>
          <a:p>
            <a:pPr>
              <a:lnSpc>
                <a:spcPct val="90000"/>
              </a:lnSpc>
            </a:pPr>
            <a:r>
              <a:rPr b="1" lang="it-IT" sz="800" spc="-1" strike="noStrike">
                <a:solidFill>
                  <a:srgbClr val="44546a"/>
                </a:solidFill>
                <a:latin typeface="Calibri "/>
                <a:ea typeface="Verdana"/>
              </a:rPr>
              <a:t>    </a:t>
            </a:r>
            <a:r>
              <a:rPr b="1" lang="it-IT" sz="800" spc="-1" strike="noStrike">
                <a:solidFill>
                  <a:srgbClr val="44546a"/>
                </a:solidFill>
                <a:latin typeface="Calibri "/>
                <a:ea typeface="Verdana"/>
              </a:rPr>
              <a:t>Approvato dal Ministro della Difesa di concerto con il Ministro dell’Economia e Finanza.</a:t>
            </a:r>
            <a:endParaRPr b="0" lang="it-IT" sz="800" spc="-1" strike="noStrike">
              <a:latin typeface="Arial"/>
            </a:endParaRPr>
          </a:p>
          <a:p>
            <a:pPr>
              <a:lnSpc>
                <a:spcPct val="90000"/>
              </a:lnSpc>
            </a:pPr>
            <a:r>
              <a:rPr b="1" lang="it-IT" sz="800" spc="-1" strike="noStrike">
                <a:solidFill>
                  <a:srgbClr val="44546a"/>
                </a:solidFill>
                <a:latin typeface="Calibri "/>
                <a:ea typeface="Verdana"/>
              </a:rPr>
              <a:t>** ad opera del Ministero della Difesa.</a:t>
            </a:r>
            <a:endParaRPr b="0" lang="it-IT" sz="800" spc="-1" strike="noStrike">
              <a:latin typeface="Arial"/>
            </a:endParaRPr>
          </a:p>
          <a:p>
            <a:pPr>
              <a:lnSpc>
                <a:spcPct val="90000"/>
              </a:lnSpc>
            </a:pPr>
            <a:endParaRPr b="0" lang="it-IT" sz="800" spc="-1" strike="noStrike">
              <a:latin typeface="Arial"/>
            </a:endParaRPr>
          </a:p>
        </p:txBody>
      </p:sp>
      <p:sp>
        <p:nvSpPr>
          <p:cNvPr id="194" name="CustomShape 2"/>
          <p:cNvSpPr/>
          <p:nvPr/>
        </p:nvSpPr>
        <p:spPr>
          <a:xfrm>
            <a:off x="10025640" y="320760"/>
            <a:ext cx="905760" cy="492480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95" name="Picture 35" descr=""/>
          <p:cNvPicPr/>
          <p:nvPr/>
        </p:nvPicPr>
        <p:blipFill>
          <a:blip r:embed="rId1"/>
          <a:stretch/>
        </p:blipFill>
        <p:spPr>
          <a:xfrm>
            <a:off x="10630080" y="326880"/>
            <a:ext cx="148680" cy="492480"/>
          </a:xfrm>
          <a:prstGeom prst="rect">
            <a:avLst/>
          </a:prstGeom>
          <a:ln>
            <a:noFill/>
          </a:ln>
        </p:spPr>
      </p:pic>
      <p:sp>
        <p:nvSpPr>
          <p:cNvPr id="196" name="TextShape 3"/>
          <p:cNvSpPr txBox="1"/>
          <p:nvPr/>
        </p:nvSpPr>
        <p:spPr>
          <a:xfrm>
            <a:off x="10154160" y="397440"/>
            <a:ext cx="43776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8CCBBFF7-AE35-4EDF-A45F-847B69BFFE48}" type="slidenum">
              <a:rPr b="1" lang="it-IT" sz="1200" spc="-1" strike="noStrike">
                <a:solidFill>
                  <a:srgbClr val="ffffff"/>
                </a:solidFill>
                <a:latin typeface="Verdana"/>
                <a:ea typeface="Verdana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  <p:sp>
        <p:nvSpPr>
          <p:cNvPr id="197" name="CustomShape 4"/>
          <p:cNvSpPr/>
          <p:nvPr/>
        </p:nvSpPr>
        <p:spPr>
          <a:xfrm>
            <a:off x="927000" y="1126080"/>
            <a:ext cx="10979640" cy="4475520"/>
          </a:xfrm>
          <a:prstGeom prst="roundRect">
            <a:avLst>
              <a:gd name="adj" fmla="val 16667"/>
            </a:avLst>
          </a:prstGeom>
          <a:ln>
            <a:solidFill>
              <a:schemeClr val="accent1">
                <a:lumMod val="75000"/>
              </a:schemeClr>
            </a:solidFill>
          </a:ln>
          <a:effectLst>
            <a:outerShdw algn="ctr" blurRad="50800" dir="5400000" dist="50760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98" name="CustomShape 5"/>
          <p:cNvSpPr/>
          <p:nvPr/>
        </p:nvSpPr>
        <p:spPr>
          <a:xfrm>
            <a:off x="1522800" y="472320"/>
            <a:ext cx="8349840" cy="395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0070c0"/>
                </a:solidFill>
                <a:latin typeface="Verdana"/>
                <a:ea typeface="Verdana"/>
              </a:rPr>
              <a:t>PIANO INDUSTRIALE TRIENNALE – </a:t>
            </a:r>
            <a:r>
              <a:rPr b="1" lang="it-IT" sz="2000" spc="-1" strike="noStrike">
                <a:solidFill>
                  <a:srgbClr val="ff0000"/>
                </a:solidFill>
                <a:latin typeface="Verdana"/>
                <a:ea typeface="Verdana"/>
              </a:rPr>
              <a:t>2020 ANNO CHIAVE</a:t>
            </a:r>
            <a:endParaRPr b="0" lang="it-IT" sz="2000" spc="-1" strike="noStrike">
              <a:latin typeface="Arial"/>
            </a:endParaRPr>
          </a:p>
        </p:txBody>
      </p:sp>
      <p:grpSp>
        <p:nvGrpSpPr>
          <p:cNvPr id="199" name="Group 6"/>
          <p:cNvGrpSpPr/>
          <p:nvPr/>
        </p:nvGrpSpPr>
        <p:grpSpPr>
          <a:xfrm>
            <a:off x="1518480" y="5950080"/>
            <a:ext cx="9412920" cy="790200"/>
            <a:chOff x="1518480" y="5950080"/>
            <a:chExt cx="9412920" cy="790200"/>
          </a:xfrm>
        </p:grpSpPr>
        <p:sp>
          <p:nvSpPr>
            <p:cNvPr id="200" name="Line 7"/>
            <p:cNvSpPr/>
            <p:nvPr/>
          </p:nvSpPr>
          <p:spPr>
            <a:xfrm>
              <a:off x="1518480" y="6202080"/>
              <a:ext cx="9412920" cy="0"/>
            </a:xfrm>
            <a:prstGeom prst="line">
              <a:avLst/>
            </a:prstGeom>
            <a:ln w="9360">
              <a:solidFill>
                <a:srgbClr val="0068b5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01" name="CustomShape 8"/>
          <p:cNvSpPr/>
          <p:nvPr/>
        </p:nvSpPr>
        <p:spPr>
          <a:xfrm>
            <a:off x="7182000" y="1213920"/>
            <a:ext cx="4039200" cy="109404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>
            <a:solidFill>
              <a:schemeClr val="accent1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90000"/>
              </a:lnSpc>
              <a:spcAft>
                <a:spcPts val="629"/>
              </a:spcAft>
            </a:pPr>
            <a:r>
              <a:rPr b="1" lang="it-IT" sz="1800" spc="-1" strike="noStrike">
                <a:solidFill>
                  <a:srgbClr val="2e75b6"/>
                </a:solidFill>
                <a:latin typeface="Verdana"/>
                <a:ea typeface="Verdana"/>
              </a:rPr>
              <a:t>CONSEGUIMENTO COMPLESSIVA CAPACITA’ DI OPERARE SECONDO CRITERI DI ECONOMICA GESTIONE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02" name="CustomShape 9"/>
          <p:cNvSpPr/>
          <p:nvPr/>
        </p:nvSpPr>
        <p:spPr>
          <a:xfrm>
            <a:off x="3818520" y="1985040"/>
            <a:ext cx="484200" cy="35964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3" name="CustomShape 10"/>
          <p:cNvSpPr/>
          <p:nvPr/>
        </p:nvSpPr>
        <p:spPr>
          <a:xfrm>
            <a:off x="1607760" y="1277280"/>
            <a:ext cx="4825800" cy="597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88560" rIns="88560" tIns="88560" bIns="88560" anchor="ctr">
            <a:noAutofit/>
          </a:bodyPr>
          <a:p>
            <a:pPr algn="ctr">
              <a:lnSpc>
                <a:spcPct val="90000"/>
              </a:lnSpc>
            </a:pPr>
            <a:r>
              <a:rPr b="1" lang="it-IT" sz="1800" spc="-1" strike="noStrike">
                <a:solidFill>
                  <a:srgbClr val="ff0000"/>
                </a:solidFill>
                <a:latin typeface="Verdana"/>
                <a:ea typeface="Verdana"/>
              </a:rPr>
              <a:t>PIANO INDUSTRIALE TRIENNALE </a:t>
            </a:r>
            <a:endParaRPr b="0" lang="it-IT" sz="1800" spc="-1" strike="noStrike"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b="1" lang="it-IT" sz="1800" spc="-1" strike="noStrike">
                <a:solidFill>
                  <a:srgbClr val="ff0000"/>
                </a:solidFill>
                <a:latin typeface="Verdana"/>
                <a:ea typeface="Verdana"/>
              </a:rPr>
              <a:t>2018 - 2020*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04" name="CustomShape 11"/>
          <p:cNvSpPr/>
          <p:nvPr/>
        </p:nvSpPr>
        <p:spPr>
          <a:xfrm rot="16200000">
            <a:off x="6565680" y="1396440"/>
            <a:ext cx="484200" cy="35964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5" name="CustomShape 12"/>
          <p:cNvSpPr/>
          <p:nvPr/>
        </p:nvSpPr>
        <p:spPr>
          <a:xfrm>
            <a:off x="1319400" y="3567960"/>
            <a:ext cx="4859640" cy="7916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90000"/>
              </a:lnSpc>
              <a:spcAft>
                <a:spcPts val="490"/>
              </a:spcAft>
            </a:pPr>
            <a:r>
              <a:rPr b="1" lang="it-IT" sz="1400" spc="-1" strike="noStrike">
                <a:solidFill>
                  <a:srgbClr val="2e75b6"/>
                </a:solidFill>
                <a:latin typeface="Verdana"/>
                <a:ea typeface="Verdana"/>
              </a:rPr>
              <a:t>VERIFICA SOSTENIBILITA’ INDUSTRIALE</a:t>
            </a:r>
            <a:endParaRPr b="0" lang="it-IT" sz="1400" spc="-1" strike="noStrike">
              <a:latin typeface="Arial"/>
            </a:endParaRPr>
          </a:p>
        </p:txBody>
      </p:sp>
      <p:sp>
        <p:nvSpPr>
          <p:cNvPr id="206" name="CustomShape 13"/>
          <p:cNvSpPr/>
          <p:nvPr/>
        </p:nvSpPr>
        <p:spPr>
          <a:xfrm>
            <a:off x="3858120" y="4802400"/>
            <a:ext cx="4825800" cy="6080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  <p:txBody>
          <a:bodyPr lIns="88560" rIns="88560" tIns="88560" bIns="88560" anchor="ctr">
            <a:noAutofit/>
          </a:bodyPr>
          <a:p>
            <a:pPr algn="ctr">
              <a:lnSpc>
                <a:spcPct val="90000"/>
              </a:lnSpc>
            </a:pPr>
            <a:r>
              <a:rPr b="1" lang="it-IT" sz="1800" spc="-1" strike="noStrike">
                <a:solidFill>
                  <a:srgbClr val="ff0000"/>
                </a:solidFill>
                <a:latin typeface="Verdana"/>
                <a:ea typeface="Verdana"/>
              </a:rPr>
              <a:t>PIANO INDUSTRIALE TRIENNALE </a:t>
            </a:r>
            <a:endParaRPr b="0" lang="it-IT" sz="1800" spc="-1" strike="noStrike"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b="1" lang="it-IT" sz="1800" spc="-1" strike="noStrike">
                <a:solidFill>
                  <a:srgbClr val="ff0000"/>
                </a:solidFill>
                <a:latin typeface="Verdana"/>
                <a:ea typeface="Verdana"/>
              </a:rPr>
              <a:t>2021 - 2023*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07" name="CustomShape 14"/>
          <p:cNvSpPr/>
          <p:nvPr/>
        </p:nvSpPr>
        <p:spPr>
          <a:xfrm>
            <a:off x="2487240" y="2437560"/>
            <a:ext cx="7595640" cy="539640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90000"/>
              </a:lnSpc>
              <a:spcAft>
                <a:spcPts val="561"/>
              </a:spcAft>
            </a:pPr>
            <a:r>
              <a:rPr b="1" lang="it-IT" sz="1600" spc="-1" strike="noStrike">
                <a:solidFill>
                  <a:srgbClr val="ffff00"/>
                </a:solidFill>
                <a:latin typeface="Verdana"/>
                <a:ea typeface="Verdana"/>
              </a:rPr>
              <a:t>MINISTRO DIFESA d’intesa MINISTRO ECONOMIA E FINANZE</a:t>
            </a:r>
            <a:endParaRPr b="0" lang="it-IT" sz="1600" spc="-1" strike="noStrike">
              <a:latin typeface="Arial"/>
            </a:endParaRPr>
          </a:p>
        </p:txBody>
      </p:sp>
      <p:sp>
        <p:nvSpPr>
          <p:cNvPr id="208" name="CustomShape 15"/>
          <p:cNvSpPr/>
          <p:nvPr/>
        </p:nvSpPr>
        <p:spPr>
          <a:xfrm>
            <a:off x="6538680" y="3561840"/>
            <a:ext cx="4859640" cy="7916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it-IT" sz="1400" spc="-1" strike="noStrike">
                <a:solidFill>
                  <a:srgbClr val="2e75b6"/>
                </a:solidFill>
                <a:latin typeface="Verdana"/>
                <a:ea typeface="Verdana"/>
              </a:rPr>
              <a:t>INDIVIDUAZIONE STABILIMENTI </a:t>
            </a:r>
            <a:endParaRPr b="0" lang="it-IT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1400" spc="-1" strike="noStrike">
                <a:solidFill>
                  <a:srgbClr val="2e75b6"/>
                </a:solidFill>
                <a:latin typeface="Verdana"/>
                <a:ea typeface="Verdana"/>
              </a:rPr>
              <a:t>DA AVVIARE A LIQUIDAZIONE COATTA AMMINISTRATIVA**</a:t>
            </a:r>
            <a:endParaRPr b="0" lang="it-IT" sz="1400" spc="-1" strike="noStrike">
              <a:latin typeface="Arial"/>
            </a:endParaRPr>
          </a:p>
        </p:txBody>
      </p:sp>
      <p:sp>
        <p:nvSpPr>
          <p:cNvPr id="209" name="CustomShape 16"/>
          <p:cNvSpPr/>
          <p:nvPr/>
        </p:nvSpPr>
        <p:spPr>
          <a:xfrm>
            <a:off x="3507120" y="3091320"/>
            <a:ext cx="484200" cy="35964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0" name="CustomShape 17"/>
          <p:cNvSpPr/>
          <p:nvPr/>
        </p:nvSpPr>
        <p:spPr>
          <a:xfrm>
            <a:off x="8726400" y="3110760"/>
            <a:ext cx="484200" cy="35964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1" name="CustomShape 18"/>
          <p:cNvSpPr/>
          <p:nvPr/>
        </p:nvSpPr>
        <p:spPr>
          <a:xfrm rot="20594400">
            <a:off x="3845880" y="4419360"/>
            <a:ext cx="484200" cy="35964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2" name="CustomShape 19"/>
          <p:cNvSpPr/>
          <p:nvPr/>
        </p:nvSpPr>
        <p:spPr>
          <a:xfrm rot="1033800">
            <a:off x="8199360" y="4427640"/>
            <a:ext cx="484200" cy="35964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3" name="Line 20"/>
          <p:cNvSpPr/>
          <p:nvPr/>
        </p:nvSpPr>
        <p:spPr>
          <a:xfrm>
            <a:off x="1611000" y="862920"/>
            <a:ext cx="9320400" cy="18360"/>
          </a:xfrm>
          <a:prstGeom prst="line">
            <a:avLst/>
          </a:prstGeom>
          <a:ln w="9360">
            <a:solidFill>
              <a:srgbClr val="0068b5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14" name="CustomShape 21"/>
          <p:cNvSpPr/>
          <p:nvPr/>
        </p:nvSpPr>
        <p:spPr>
          <a:xfrm>
            <a:off x="600840" y="5994360"/>
            <a:ext cx="2620440" cy="360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i="1" lang="it-IT" sz="1300" spc="-1" strike="noStrike">
                <a:solidFill>
                  <a:srgbClr val="0070c0"/>
                </a:solidFill>
                <a:latin typeface="Verdana"/>
                <a:ea typeface="Verdana"/>
              </a:rPr>
              <a:t>Roma, 5 dicembre 2019</a:t>
            </a:r>
            <a:endParaRPr b="0" lang="it-IT" sz="1300" spc="-1" strike="noStrike">
              <a:latin typeface="Arial"/>
            </a:endParaRPr>
          </a:p>
        </p:txBody>
      </p:sp>
      <p:pic>
        <p:nvPicPr>
          <p:cNvPr id="215" name="" descr=""/>
          <p:cNvPicPr/>
          <p:nvPr/>
        </p:nvPicPr>
        <p:blipFill>
          <a:blip r:embed="rId2"/>
          <a:stretch/>
        </p:blipFill>
        <p:spPr>
          <a:xfrm>
            <a:off x="9461520" y="5943600"/>
            <a:ext cx="1054080" cy="787320"/>
          </a:xfrm>
          <a:prstGeom prst="rect">
            <a:avLst/>
          </a:prstGeom>
          <a:ln>
            <a:noFill/>
          </a:ln>
        </p:spPr>
      </p:pic>
    </p:spTree>
  </p:cSld>
  <p:transition spd="med">
    <p:pull dir="r"/>
  </p:transition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CustomShape 1"/>
          <p:cNvSpPr/>
          <p:nvPr/>
        </p:nvSpPr>
        <p:spPr>
          <a:xfrm>
            <a:off x="1609920" y="456120"/>
            <a:ext cx="8391600" cy="395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spAutoFit/>
          </a:bodyPr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0070c0"/>
                </a:solidFill>
                <a:latin typeface="Verdana"/>
                <a:ea typeface="Verdana"/>
              </a:rPr>
              <a:t>PRECONSUNTIVO 2019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217" name="CustomShape 2"/>
          <p:cNvSpPr/>
          <p:nvPr/>
        </p:nvSpPr>
        <p:spPr>
          <a:xfrm>
            <a:off x="10025640" y="320760"/>
            <a:ext cx="905760" cy="492480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18" name="Picture 35" descr=""/>
          <p:cNvPicPr/>
          <p:nvPr/>
        </p:nvPicPr>
        <p:blipFill>
          <a:blip r:embed="rId1"/>
          <a:stretch/>
        </p:blipFill>
        <p:spPr>
          <a:xfrm>
            <a:off x="10630080" y="326880"/>
            <a:ext cx="148680" cy="492480"/>
          </a:xfrm>
          <a:prstGeom prst="rect">
            <a:avLst/>
          </a:prstGeom>
          <a:ln>
            <a:noFill/>
          </a:ln>
        </p:spPr>
      </p:pic>
      <p:sp>
        <p:nvSpPr>
          <p:cNvPr id="219" name="TextShape 3"/>
          <p:cNvSpPr txBox="1"/>
          <p:nvPr/>
        </p:nvSpPr>
        <p:spPr>
          <a:xfrm>
            <a:off x="10154160" y="397440"/>
            <a:ext cx="43776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96601484-2D9F-4A17-B3C4-70B7310BAEAD}" type="slidenum">
              <a:rPr b="1" lang="it-IT" sz="1200" spc="-1" strike="noStrike">
                <a:solidFill>
                  <a:srgbClr val="ffffff"/>
                </a:solidFill>
                <a:latin typeface="Verdana"/>
                <a:ea typeface="Verdana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  <p:sp>
        <p:nvSpPr>
          <p:cNvPr id="220" name="Line 4"/>
          <p:cNvSpPr/>
          <p:nvPr/>
        </p:nvSpPr>
        <p:spPr>
          <a:xfrm>
            <a:off x="1609560" y="880200"/>
            <a:ext cx="9320760" cy="18360"/>
          </a:xfrm>
          <a:prstGeom prst="line">
            <a:avLst/>
          </a:prstGeom>
          <a:ln w="9360">
            <a:solidFill>
              <a:srgbClr val="0068b5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21" name="CustomShape 5"/>
          <p:cNvSpPr/>
          <p:nvPr/>
        </p:nvSpPr>
        <p:spPr>
          <a:xfrm>
            <a:off x="1987920" y="2828160"/>
            <a:ext cx="3599640" cy="899640"/>
          </a:xfrm>
          <a:prstGeom prst="ellipse">
            <a:avLst/>
          </a:prstGeom>
          <a:gradFill rotWithShape="0">
            <a:gsLst>
              <a:gs pos="0">
                <a:srgbClr val="91dd9f"/>
              </a:gs>
              <a:gs pos="50000">
                <a:srgbClr val="bde8c5"/>
              </a:gs>
              <a:gs pos="100000">
                <a:srgbClr val="def3e3"/>
              </a:gs>
            </a:gsLst>
            <a:lin ang="0"/>
          </a:gradFill>
          <a:ln>
            <a:solidFill>
              <a:srgbClr val="ff0000"/>
            </a:solidFill>
          </a:ln>
          <a:scene3d>
            <a:camera prst="perspectiveAbove"/>
            <a:lightRig dir="t" rig="threeP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it-IT" sz="1600" spc="-1" strike="noStrike">
                <a:solidFill>
                  <a:srgbClr val="00b050"/>
                </a:solidFill>
                <a:latin typeface="Verdana"/>
                <a:ea typeface="Verdana"/>
              </a:rPr>
              <a:t> </a:t>
            </a:r>
            <a:r>
              <a:rPr b="1" lang="it-IT" sz="1600" spc="-1" strike="noStrike">
                <a:solidFill>
                  <a:srgbClr val="0068b5"/>
                </a:solidFill>
                <a:latin typeface="Verdana"/>
                <a:ea typeface="Verdana"/>
              </a:rPr>
              <a:t>Valore Produzione 46,5 M€ pari al 45% del budget</a:t>
            </a:r>
            <a:endParaRPr b="0" lang="it-IT" sz="1600" spc="-1" strike="noStrike">
              <a:latin typeface="Arial"/>
            </a:endParaRPr>
          </a:p>
        </p:txBody>
      </p:sp>
      <p:sp>
        <p:nvSpPr>
          <p:cNvPr id="222" name="CustomShape 6"/>
          <p:cNvSpPr/>
          <p:nvPr/>
        </p:nvSpPr>
        <p:spPr>
          <a:xfrm>
            <a:off x="6699240" y="2826360"/>
            <a:ext cx="3599640" cy="899640"/>
          </a:xfrm>
          <a:prstGeom prst="ellipse">
            <a:avLst/>
          </a:prstGeom>
          <a:gradFill rotWithShape="0">
            <a:gsLst>
              <a:gs pos="0">
                <a:srgbClr val="91dd9f"/>
              </a:gs>
              <a:gs pos="50000">
                <a:srgbClr val="bde8c5"/>
              </a:gs>
              <a:gs pos="100000">
                <a:srgbClr val="def3e3"/>
              </a:gs>
            </a:gsLst>
            <a:lin ang="0"/>
          </a:gradFill>
          <a:ln>
            <a:solidFill>
              <a:srgbClr val="ff0000"/>
            </a:solidFill>
          </a:ln>
          <a:scene3d>
            <a:camera prst="perspectiveAbove"/>
            <a:lightRig dir="t" rig="threeP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it-IT" sz="1600" spc="-1" strike="noStrike">
                <a:solidFill>
                  <a:srgbClr val="00b050"/>
                </a:solidFill>
                <a:latin typeface="Verdana"/>
                <a:ea typeface="Verdana"/>
              </a:rPr>
              <a:t> </a:t>
            </a:r>
            <a:r>
              <a:rPr b="1" lang="it-IT" sz="1600" spc="-1" strike="noStrike">
                <a:solidFill>
                  <a:srgbClr val="0068b5"/>
                </a:solidFill>
                <a:latin typeface="Verdana"/>
                <a:ea typeface="Verdana"/>
              </a:rPr>
              <a:t>Valore Produzione</a:t>
            </a:r>
            <a:endParaRPr b="0" lang="it-IT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1600" spc="-1" strike="noStrike">
                <a:solidFill>
                  <a:srgbClr val="0068b5"/>
                </a:solidFill>
                <a:latin typeface="Verdana"/>
                <a:ea typeface="Verdana"/>
              </a:rPr>
              <a:t>125,4 M€ pari al 121% del budget </a:t>
            </a:r>
            <a:endParaRPr b="0" lang="it-IT" sz="1600" spc="-1" strike="noStrike">
              <a:latin typeface="Arial"/>
            </a:endParaRPr>
          </a:p>
        </p:txBody>
      </p:sp>
      <p:sp>
        <p:nvSpPr>
          <p:cNvPr id="223" name="CustomShape 7"/>
          <p:cNvSpPr/>
          <p:nvPr/>
        </p:nvSpPr>
        <p:spPr>
          <a:xfrm>
            <a:off x="1609920" y="4594680"/>
            <a:ext cx="4355640" cy="3337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it-IT" sz="1600" spc="-1" strike="noStrike">
                <a:solidFill>
                  <a:srgbClr val="ff0000"/>
                </a:solidFill>
                <a:latin typeface="Verdana"/>
                <a:ea typeface="Verdana"/>
              </a:rPr>
              <a:t>N. 6 UP in linea budget 2019*</a:t>
            </a:r>
            <a:endParaRPr b="0" lang="it-IT" sz="1600" spc="-1" strike="noStrike">
              <a:latin typeface="Arial"/>
            </a:endParaRPr>
          </a:p>
        </p:txBody>
      </p:sp>
      <p:sp>
        <p:nvSpPr>
          <p:cNvPr id="224" name="CustomShape 8"/>
          <p:cNvSpPr/>
          <p:nvPr/>
        </p:nvSpPr>
        <p:spPr>
          <a:xfrm>
            <a:off x="6964200" y="1241640"/>
            <a:ext cx="3059640" cy="719640"/>
          </a:xfrm>
          <a:prstGeom prst="roundRect">
            <a:avLst>
              <a:gd name="adj" fmla="val 16667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it-IT" sz="1600" spc="-1" strike="noStrike">
                <a:solidFill>
                  <a:srgbClr val="ffffff"/>
                </a:solidFill>
                <a:latin typeface="Verdana"/>
                <a:ea typeface="Verdana"/>
              </a:rPr>
              <a:t>Preconsuntivo al 31 dicembre</a:t>
            </a:r>
            <a:endParaRPr b="0" lang="it-IT" sz="1600" spc="-1" strike="noStrike">
              <a:latin typeface="Arial"/>
            </a:endParaRPr>
          </a:p>
        </p:txBody>
      </p:sp>
      <p:sp>
        <p:nvSpPr>
          <p:cNvPr id="225" name="CustomShape 9"/>
          <p:cNvSpPr/>
          <p:nvPr/>
        </p:nvSpPr>
        <p:spPr>
          <a:xfrm>
            <a:off x="2257920" y="1241640"/>
            <a:ext cx="3059640" cy="719640"/>
          </a:xfrm>
          <a:prstGeom prst="roundRect">
            <a:avLst>
              <a:gd name="adj" fmla="val 16667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it-IT" sz="1600" spc="-1" strike="noStrike">
                <a:solidFill>
                  <a:srgbClr val="ffffff"/>
                </a:solidFill>
                <a:latin typeface="Verdana"/>
                <a:ea typeface="Verdana"/>
              </a:rPr>
              <a:t>Consuntivo al 30 giugno</a:t>
            </a:r>
            <a:endParaRPr b="0" lang="it-IT" sz="1600" spc="-1" strike="noStrike">
              <a:latin typeface="Arial"/>
            </a:endParaRPr>
          </a:p>
        </p:txBody>
      </p:sp>
      <p:sp>
        <p:nvSpPr>
          <p:cNvPr id="226" name="CustomShape 10"/>
          <p:cNvSpPr/>
          <p:nvPr/>
        </p:nvSpPr>
        <p:spPr>
          <a:xfrm>
            <a:off x="3517920" y="2124720"/>
            <a:ext cx="539640" cy="539640"/>
          </a:xfrm>
          <a:prstGeom prst="downArrow">
            <a:avLst>
              <a:gd name="adj1" fmla="val 50000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CustomShape 11"/>
          <p:cNvSpPr/>
          <p:nvPr/>
        </p:nvSpPr>
        <p:spPr>
          <a:xfrm>
            <a:off x="8229240" y="2124720"/>
            <a:ext cx="539640" cy="539640"/>
          </a:xfrm>
          <a:prstGeom prst="downArrow">
            <a:avLst>
              <a:gd name="adj1" fmla="val 50000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8" name="CustomShape 12"/>
          <p:cNvSpPr/>
          <p:nvPr/>
        </p:nvSpPr>
        <p:spPr>
          <a:xfrm>
            <a:off x="6316200" y="4589280"/>
            <a:ext cx="4355640" cy="577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it-IT" sz="1600" spc="-1" strike="noStrike">
                <a:solidFill>
                  <a:srgbClr val="ff0000"/>
                </a:solidFill>
                <a:latin typeface="Verdana"/>
                <a:ea typeface="Verdana"/>
              </a:rPr>
              <a:t>N. 7 UP in linea budget 2019**</a:t>
            </a:r>
            <a:endParaRPr b="0" lang="it-IT" sz="16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1600" spc="-1" strike="noStrike">
                <a:solidFill>
                  <a:srgbClr val="ff0000"/>
                </a:solidFill>
                <a:latin typeface="Verdana"/>
                <a:ea typeface="Verdana"/>
              </a:rPr>
              <a:t>di cui N. 4 UP in economica gestione </a:t>
            </a:r>
            <a:endParaRPr b="0" lang="it-IT" sz="1600" spc="-1" strike="noStrike">
              <a:latin typeface="Arial"/>
            </a:endParaRPr>
          </a:p>
        </p:txBody>
      </p:sp>
      <p:sp>
        <p:nvSpPr>
          <p:cNvPr id="229" name="CustomShape 13"/>
          <p:cNvSpPr/>
          <p:nvPr/>
        </p:nvSpPr>
        <p:spPr>
          <a:xfrm>
            <a:off x="3517920" y="3891240"/>
            <a:ext cx="539640" cy="539640"/>
          </a:xfrm>
          <a:prstGeom prst="downArrow">
            <a:avLst>
              <a:gd name="adj1" fmla="val 50000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0" name="CustomShape 14"/>
          <p:cNvSpPr/>
          <p:nvPr/>
        </p:nvSpPr>
        <p:spPr>
          <a:xfrm>
            <a:off x="8229240" y="3887640"/>
            <a:ext cx="539640" cy="539640"/>
          </a:xfrm>
          <a:prstGeom prst="downArrow">
            <a:avLst>
              <a:gd name="adj1" fmla="val 50000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1" name="CustomShape 15"/>
          <p:cNvSpPr/>
          <p:nvPr/>
        </p:nvSpPr>
        <p:spPr>
          <a:xfrm>
            <a:off x="3406680" y="5799600"/>
            <a:ext cx="4880520" cy="35136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it-IT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it-IT" sz="1000" spc="-1" strike="noStrike">
                <a:solidFill>
                  <a:srgbClr val="0068b5"/>
                </a:solidFill>
                <a:latin typeface="Verdana"/>
                <a:ea typeface="Verdana"/>
              </a:rPr>
              <a:t>* eccetto</a:t>
            </a:r>
            <a:r>
              <a:rPr b="1" lang="it-IT" sz="1000" spc="-1" strike="noStrike">
                <a:solidFill>
                  <a:srgbClr val="0068b5"/>
                </a:solidFill>
                <a:latin typeface="Verdana"/>
                <a:ea typeface="Verdana"/>
              </a:rPr>
              <a:t> T. Annunziata , Messina e Fontana Liri;</a:t>
            </a:r>
            <a:endParaRPr b="0" lang="it-IT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it-IT" sz="1000" spc="-1" strike="noStrike">
                <a:solidFill>
                  <a:srgbClr val="0068b5"/>
                </a:solidFill>
                <a:latin typeface="Verdana"/>
                <a:ea typeface="Verdana"/>
              </a:rPr>
              <a:t>** </a:t>
            </a:r>
            <a:r>
              <a:rPr b="0" lang="it-IT" sz="1000" spc="-1" strike="noStrike">
                <a:solidFill>
                  <a:srgbClr val="0068b5"/>
                </a:solidFill>
                <a:latin typeface="Verdana"/>
                <a:ea typeface="Verdana"/>
              </a:rPr>
              <a:t>eccetto </a:t>
            </a:r>
            <a:r>
              <a:rPr b="1" lang="it-IT" sz="1000" spc="-1" strike="noStrike">
                <a:solidFill>
                  <a:srgbClr val="0068b5"/>
                </a:solidFill>
                <a:latin typeface="Verdana"/>
                <a:ea typeface="Verdana"/>
              </a:rPr>
              <a:t>Messina, Fontana Liri</a:t>
            </a:r>
            <a:endParaRPr b="0" lang="it-IT" sz="1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it-IT" sz="1000" spc="-1" strike="noStrike">
              <a:latin typeface="Arial"/>
            </a:endParaRPr>
          </a:p>
        </p:txBody>
      </p:sp>
      <p:grpSp>
        <p:nvGrpSpPr>
          <p:cNvPr id="232" name="Group 16"/>
          <p:cNvGrpSpPr/>
          <p:nvPr/>
        </p:nvGrpSpPr>
        <p:grpSpPr>
          <a:xfrm>
            <a:off x="1518480" y="5950080"/>
            <a:ext cx="9412920" cy="790200"/>
            <a:chOff x="1518480" y="5950080"/>
            <a:chExt cx="9412920" cy="790200"/>
          </a:xfrm>
        </p:grpSpPr>
        <p:sp>
          <p:nvSpPr>
            <p:cNvPr id="233" name="Line 17"/>
            <p:cNvSpPr/>
            <p:nvPr/>
          </p:nvSpPr>
          <p:spPr>
            <a:xfrm>
              <a:off x="1518480" y="6202080"/>
              <a:ext cx="9412920" cy="0"/>
            </a:xfrm>
            <a:prstGeom prst="line">
              <a:avLst/>
            </a:prstGeom>
            <a:ln w="9360">
              <a:solidFill>
                <a:srgbClr val="0068b5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34" name="CustomShape 18"/>
          <p:cNvSpPr/>
          <p:nvPr/>
        </p:nvSpPr>
        <p:spPr>
          <a:xfrm>
            <a:off x="600840" y="5994360"/>
            <a:ext cx="2620440" cy="360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i="1" lang="it-IT" sz="1300" spc="-1" strike="noStrike">
                <a:solidFill>
                  <a:srgbClr val="0070c0"/>
                </a:solidFill>
                <a:latin typeface="Verdana"/>
                <a:ea typeface="Verdana"/>
              </a:rPr>
              <a:t>Roma, 5 dicembre 2019</a:t>
            </a:r>
            <a:endParaRPr b="0" lang="it-IT" sz="1300" spc="-1" strike="noStrike">
              <a:latin typeface="Arial"/>
            </a:endParaRPr>
          </a:p>
        </p:txBody>
      </p:sp>
      <p:pic>
        <p:nvPicPr>
          <p:cNvPr id="235" name="" descr=""/>
          <p:cNvPicPr/>
          <p:nvPr/>
        </p:nvPicPr>
        <p:blipFill>
          <a:blip r:embed="rId2"/>
          <a:stretch/>
        </p:blipFill>
        <p:spPr>
          <a:xfrm>
            <a:off x="9461520" y="5943600"/>
            <a:ext cx="1054080" cy="787320"/>
          </a:xfrm>
          <a:prstGeom prst="rect">
            <a:avLst/>
          </a:prstGeom>
          <a:ln>
            <a:noFill/>
          </a:ln>
        </p:spPr>
      </p:pic>
    </p:spTree>
  </p:cSld>
  <p:transition spd="med">
    <p:pull dir="r"/>
  </p:transition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CustomShape 1"/>
          <p:cNvSpPr/>
          <p:nvPr/>
        </p:nvSpPr>
        <p:spPr>
          <a:xfrm>
            <a:off x="1530000" y="505800"/>
            <a:ext cx="6983280" cy="372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b">
            <a:noAutofit/>
          </a:bodyPr>
          <a:p>
            <a:pPr algn="ctr">
              <a:lnSpc>
                <a:spcPct val="90000"/>
              </a:lnSpc>
            </a:pPr>
            <a:r>
              <a:rPr b="1" lang="it-IT" sz="2000" spc="-1" strike="noStrike">
                <a:solidFill>
                  <a:srgbClr val="0070c0"/>
                </a:solidFill>
                <a:latin typeface="Verdana"/>
                <a:ea typeface="Verdana"/>
              </a:rPr>
              <a:t>PREVISIONE VALORE PRODUZIONE 2020-2022</a:t>
            </a:r>
            <a:endParaRPr b="0" lang="it-IT" sz="2000" spc="-1" strike="noStrike">
              <a:latin typeface="Arial"/>
            </a:endParaRPr>
          </a:p>
        </p:txBody>
      </p:sp>
      <p:pic>
        <p:nvPicPr>
          <p:cNvPr id="237" name="Immagine 17" descr=""/>
          <p:cNvPicPr/>
          <p:nvPr/>
        </p:nvPicPr>
        <p:blipFill>
          <a:blip r:embed="rId1"/>
          <a:stretch/>
        </p:blipFill>
        <p:spPr>
          <a:xfrm>
            <a:off x="1761480" y="4124880"/>
            <a:ext cx="1422360" cy="1054440"/>
          </a:xfrm>
          <a:prstGeom prst="rect">
            <a:avLst/>
          </a:prstGeom>
          <a:ln>
            <a:noFill/>
          </a:ln>
          <a:effectLst>
            <a:outerShdw algn="tl" blurRad="292100" dir="2700000" dist="139498" rotWithShape="0">
              <a:srgbClr val="333333">
                <a:alpha val="65000"/>
              </a:srgbClr>
            </a:outerShdw>
          </a:effectLst>
        </p:spPr>
      </p:pic>
      <p:sp>
        <p:nvSpPr>
          <p:cNvPr id="238" name="CustomShape 2"/>
          <p:cNvSpPr/>
          <p:nvPr/>
        </p:nvSpPr>
        <p:spPr>
          <a:xfrm>
            <a:off x="1012680" y="2972160"/>
            <a:ext cx="303084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it-IT" sz="1800" spc="-1" strike="noStrike">
                <a:solidFill>
                  <a:srgbClr val="2f5597"/>
                </a:solidFill>
                <a:latin typeface="Verdana"/>
                <a:ea typeface="Verdana"/>
              </a:rPr>
              <a:t>TOTALE </a:t>
            </a:r>
            <a:endParaRPr b="0" lang="it-IT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1800" spc="-1" strike="noStrike">
                <a:solidFill>
                  <a:srgbClr val="2f5597"/>
                </a:solidFill>
                <a:latin typeface="Verdana"/>
                <a:ea typeface="Verdana"/>
              </a:rPr>
              <a:t>VALORE PRODUZIONE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39" name="CustomShape 3"/>
          <p:cNvSpPr/>
          <p:nvPr/>
        </p:nvSpPr>
        <p:spPr>
          <a:xfrm rot="16200000">
            <a:off x="5616720" y="2316960"/>
            <a:ext cx="484200" cy="351792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5"/>
          </a:solidFill>
          <a:ln/>
          <a:scene3d>
            <a:camera prst="orthographicFront"/>
            <a:lightRig dir="t" rig="threeP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0" name="CustomShape 4"/>
          <p:cNvSpPr/>
          <p:nvPr/>
        </p:nvSpPr>
        <p:spPr>
          <a:xfrm rot="14934000">
            <a:off x="5367960" y="1051200"/>
            <a:ext cx="484200" cy="313776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5"/>
          </a:solidFill>
          <a:ln/>
          <a:scene3d>
            <a:camera prst="orthographicFront"/>
            <a:lightRig dir="t" rig="threeP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1" name="CustomShape 5"/>
          <p:cNvSpPr/>
          <p:nvPr/>
        </p:nvSpPr>
        <p:spPr>
          <a:xfrm rot="20337600">
            <a:off x="3884400" y="2152800"/>
            <a:ext cx="299124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400" spc="-1" strike="noStrike">
                <a:solidFill>
                  <a:srgbClr val="2f5597"/>
                </a:solidFill>
                <a:latin typeface="Verdana"/>
                <a:ea typeface="Verdana"/>
              </a:rPr>
              <a:t>AMMINISTRAZIONE</a:t>
            </a:r>
            <a:r>
              <a:rPr b="1" lang="it-IT" sz="2400" spc="-1" strike="noStrike">
                <a:solidFill>
                  <a:srgbClr val="2f5597"/>
                </a:solidFill>
                <a:latin typeface="Tw Cen MT Condensed"/>
                <a:ea typeface="Verdana"/>
              </a:rPr>
              <a:t> </a:t>
            </a:r>
            <a:r>
              <a:rPr b="1" lang="it-IT" sz="1400" spc="-1" strike="noStrike">
                <a:solidFill>
                  <a:srgbClr val="2f5597"/>
                </a:solidFill>
                <a:latin typeface="Verdana"/>
                <a:ea typeface="Verdana"/>
              </a:rPr>
              <a:t>DIFESA</a:t>
            </a:r>
            <a:endParaRPr b="0" lang="it-IT" sz="1400" spc="-1" strike="noStrike">
              <a:latin typeface="Arial"/>
            </a:endParaRPr>
          </a:p>
        </p:txBody>
      </p:sp>
      <p:sp>
        <p:nvSpPr>
          <p:cNvPr id="242" name="CustomShape 6"/>
          <p:cNvSpPr/>
          <p:nvPr/>
        </p:nvSpPr>
        <p:spPr>
          <a:xfrm>
            <a:off x="4630680" y="3652560"/>
            <a:ext cx="2130120" cy="30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400" spc="-1" strike="noStrike">
                <a:solidFill>
                  <a:srgbClr val="2f5597"/>
                </a:solidFill>
                <a:latin typeface="Verdana"/>
                <a:ea typeface="Verdana"/>
              </a:rPr>
              <a:t>MERCATO PRIVATO</a:t>
            </a:r>
            <a:endParaRPr b="0" lang="it-IT" sz="1400" spc="-1" strike="noStrike">
              <a:latin typeface="Arial"/>
            </a:endParaRPr>
          </a:p>
        </p:txBody>
      </p:sp>
      <p:sp>
        <p:nvSpPr>
          <p:cNvPr id="243" name="CustomShape 7"/>
          <p:cNvSpPr/>
          <p:nvPr/>
        </p:nvSpPr>
        <p:spPr>
          <a:xfrm rot="2081400">
            <a:off x="2161800" y="2687400"/>
            <a:ext cx="1715760" cy="2780280"/>
          </a:xfrm>
          <a:prstGeom prst="arc">
            <a:avLst>
              <a:gd name="adj1" fmla="val 15393271"/>
              <a:gd name="adj2" fmla="val 1984434"/>
            </a:avLst>
          </a:prstGeom>
          <a:noFill/>
          <a:ln w="38160">
            <a:solidFill>
              <a:schemeClr val="accent5">
                <a:lumMod val="75000"/>
              </a:schemeClr>
            </a:solidFill>
          </a:ln>
          <a:scene3d>
            <a:camera prst="orthographicFront"/>
            <a:lightRig dir="t" rig="threeP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4" name="CustomShape 8"/>
          <p:cNvSpPr/>
          <p:nvPr/>
        </p:nvSpPr>
        <p:spPr>
          <a:xfrm>
            <a:off x="1931040" y="3688920"/>
            <a:ext cx="1213920" cy="344880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it-IT" sz="1800" spc="-1" strike="noStrike">
                <a:solidFill>
                  <a:srgbClr val="2f5597"/>
                </a:solidFill>
                <a:latin typeface="Verdana"/>
                <a:ea typeface="Verdana"/>
              </a:rPr>
              <a:t>429M€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45" name="CustomShape 9"/>
          <p:cNvSpPr/>
          <p:nvPr/>
        </p:nvSpPr>
        <p:spPr>
          <a:xfrm>
            <a:off x="7849800" y="3832920"/>
            <a:ext cx="1259280" cy="527400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it-IT" sz="2000" spc="-1" strike="noStrike">
                <a:solidFill>
                  <a:srgbClr val="2f5597"/>
                </a:solidFill>
                <a:latin typeface="Verdana"/>
                <a:ea typeface="Verdana"/>
              </a:rPr>
              <a:t>38 M€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246" name="CustomShape 10"/>
          <p:cNvSpPr/>
          <p:nvPr/>
        </p:nvSpPr>
        <p:spPr>
          <a:xfrm>
            <a:off x="7234200" y="1698480"/>
            <a:ext cx="1446480" cy="476280"/>
          </a:xfrm>
          <a:prstGeom prst="roundRect">
            <a:avLst>
              <a:gd name="adj" fmla="val 16667"/>
            </a:avLst>
          </a:prstGeom>
          <a:noFill/>
          <a:ln w="3816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it-IT" sz="2000" spc="-1" strike="noStrike">
                <a:solidFill>
                  <a:srgbClr val="2f5597"/>
                </a:solidFill>
                <a:latin typeface="Verdana"/>
                <a:ea typeface="Verdana"/>
              </a:rPr>
              <a:t>391 M€</a:t>
            </a:r>
            <a:endParaRPr b="0" lang="it-IT" sz="2000" spc="-1" strike="noStrike">
              <a:latin typeface="Arial"/>
            </a:endParaRPr>
          </a:p>
        </p:txBody>
      </p:sp>
      <p:sp>
        <p:nvSpPr>
          <p:cNvPr id="247" name="CustomShape 11"/>
          <p:cNvSpPr/>
          <p:nvPr/>
        </p:nvSpPr>
        <p:spPr>
          <a:xfrm>
            <a:off x="10025640" y="320760"/>
            <a:ext cx="905760" cy="492480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48" name="Picture 35" descr=""/>
          <p:cNvPicPr/>
          <p:nvPr/>
        </p:nvPicPr>
        <p:blipFill>
          <a:blip r:embed="rId2"/>
          <a:stretch/>
        </p:blipFill>
        <p:spPr>
          <a:xfrm>
            <a:off x="10630080" y="326880"/>
            <a:ext cx="148680" cy="492480"/>
          </a:xfrm>
          <a:prstGeom prst="rect">
            <a:avLst/>
          </a:prstGeom>
          <a:ln>
            <a:noFill/>
          </a:ln>
        </p:spPr>
      </p:pic>
      <p:sp>
        <p:nvSpPr>
          <p:cNvPr id="249" name="TextShape 12"/>
          <p:cNvSpPr txBox="1"/>
          <p:nvPr/>
        </p:nvSpPr>
        <p:spPr>
          <a:xfrm>
            <a:off x="10188000" y="384480"/>
            <a:ext cx="43776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D8EBE751-17C3-48FE-BA33-EADB8389E2AD}" type="slidenum">
              <a:rPr b="1" lang="it-IT" sz="1200" spc="-1" strike="noStrike">
                <a:solidFill>
                  <a:srgbClr val="ffffff"/>
                </a:solidFill>
                <a:latin typeface="Verdana"/>
                <a:ea typeface="Verdana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  <p:sp>
        <p:nvSpPr>
          <p:cNvPr id="250" name="Line 13"/>
          <p:cNvSpPr/>
          <p:nvPr/>
        </p:nvSpPr>
        <p:spPr>
          <a:xfrm>
            <a:off x="1620720" y="880200"/>
            <a:ext cx="9320400" cy="18360"/>
          </a:xfrm>
          <a:prstGeom prst="line">
            <a:avLst/>
          </a:prstGeom>
          <a:ln w="9360">
            <a:solidFill>
              <a:srgbClr val="0068b5"/>
            </a:solidFill>
            <a:round/>
          </a:ln>
        </p:spPr>
        <p:style>
          <a:lnRef idx="0"/>
          <a:fillRef idx="0"/>
          <a:effectRef idx="0"/>
          <a:fontRef idx="minor"/>
        </p:style>
      </p:sp>
      <p:grpSp>
        <p:nvGrpSpPr>
          <p:cNvPr id="251" name="Group 14"/>
          <p:cNvGrpSpPr/>
          <p:nvPr/>
        </p:nvGrpSpPr>
        <p:grpSpPr>
          <a:xfrm>
            <a:off x="1518480" y="5950080"/>
            <a:ext cx="9412920" cy="790200"/>
            <a:chOff x="1518480" y="5950080"/>
            <a:chExt cx="9412920" cy="790200"/>
          </a:xfrm>
        </p:grpSpPr>
        <p:sp>
          <p:nvSpPr>
            <p:cNvPr id="252" name="Line 15"/>
            <p:cNvSpPr/>
            <p:nvPr/>
          </p:nvSpPr>
          <p:spPr>
            <a:xfrm>
              <a:off x="1518480" y="6202080"/>
              <a:ext cx="9412920" cy="0"/>
            </a:xfrm>
            <a:prstGeom prst="line">
              <a:avLst/>
            </a:prstGeom>
            <a:ln w="9360">
              <a:solidFill>
                <a:srgbClr val="0068b5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53" name="CustomShape 16"/>
          <p:cNvSpPr/>
          <p:nvPr/>
        </p:nvSpPr>
        <p:spPr>
          <a:xfrm>
            <a:off x="1046160" y="1276560"/>
            <a:ext cx="10049760" cy="4698360"/>
          </a:xfrm>
          <a:prstGeom prst="roundRect">
            <a:avLst>
              <a:gd name="adj" fmla="val 16667"/>
            </a:avLst>
          </a:prstGeom>
          <a:noFill/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17"/>
          <p:cNvSpPr/>
          <p:nvPr/>
        </p:nvSpPr>
        <p:spPr>
          <a:xfrm>
            <a:off x="600840" y="5994360"/>
            <a:ext cx="2620440" cy="360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i="1" lang="it-IT" sz="1300" spc="-1" strike="noStrike">
                <a:solidFill>
                  <a:srgbClr val="0070c0"/>
                </a:solidFill>
                <a:latin typeface="Verdana"/>
                <a:ea typeface="Verdana"/>
              </a:rPr>
              <a:t>Roma, 5 dicembre 2019</a:t>
            </a:r>
            <a:endParaRPr b="0" lang="it-IT" sz="1300" spc="-1" strike="noStrike">
              <a:latin typeface="Arial"/>
            </a:endParaRPr>
          </a:p>
        </p:txBody>
      </p:sp>
      <p:pic>
        <p:nvPicPr>
          <p:cNvPr id="255" name="" descr=""/>
          <p:cNvPicPr/>
          <p:nvPr/>
        </p:nvPicPr>
        <p:blipFill>
          <a:blip r:embed="rId3"/>
          <a:stretch/>
        </p:blipFill>
        <p:spPr>
          <a:xfrm>
            <a:off x="9461520" y="5943600"/>
            <a:ext cx="1054080" cy="787320"/>
          </a:xfrm>
          <a:prstGeom prst="rect">
            <a:avLst/>
          </a:prstGeom>
          <a:ln>
            <a:noFill/>
          </a:ln>
        </p:spPr>
      </p:pic>
    </p:spTree>
  </p:cSld>
  <p:transition spd="med">
    <p:pull dir="r"/>
  </p:transition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CustomShape 1"/>
          <p:cNvSpPr/>
          <p:nvPr/>
        </p:nvSpPr>
        <p:spPr>
          <a:xfrm>
            <a:off x="10025640" y="320760"/>
            <a:ext cx="905760" cy="492480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7" name="CustomShape 2"/>
          <p:cNvSpPr/>
          <p:nvPr/>
        </p:nvSpPr>
        <p:spPr>
          <a:xfrm>
            <a:off x="1592640" y="586440"/>
            <a:ext cx="8523360" cy="313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1" lang="it-IT" sz="1800" spc="-1" strike="noStrike">
                <a:solidFill>
                  <a:srgbClr val="0068b5"/>
                </a:solidFill>
                <a:latin typeface="Verdana"/>
                <a:ea typeface="Verdana"/>
              </a:rPr>
              <a:t>VALORE DELLA PRODUZIONE UP vs RISULTATO OPERATIVO UP</a:t>
            </a:r>
            <a:endParaRPr b="0" lang="it-IT" sz="1800" spc="-1" strike="noStrike">
              <a:latin typeface="Arial"/>
            </a:endParaRPr>
          </a:p>
        </p:txBody>
      </p:sp>
      <p:pic>
        <p:nvPicPr>
          <p:cNvPr id="258" name="Picture 35" descr=""/>
          <p:cNvPicPr/>
          <p:nvPr/>
        </p:nvPicPr>
        <p:blipFill>
          <a:blip r:embed="rId1"/>
          <a:stretch/>
        </p:blipFill>
        <p:spPr>
          <a:xfrm>
            <a:off x="10630080" y="326880"/>
            <a:ext cx="148680" cy="492480"/>
          </a:xfrm>
          <a:prstGeom prst="rect">
            <a:avLst/>
          </a:prstGeom>
          <a:ln>
            <a:noFill/>
          </a:ln>
        </p:spPr>
      </p:pic>
      <p:sp>
        <p:nvSpPr>
          <p:cNvPr id="259" name="TextShape 3"/>
          <p:cNvSpPr txBox="1"/>
          <p:nvPr/>
        </p:nvSpPr>
        <p:spPr>
          <a:xfrm>
            <a:off x="10154160" y="397440"/>
            <a:ext cx="43776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EC25A0B3-999F-491B-8CE7-36580A119BD1}" type="slidenum">
              <a:rPr b="1" lang="it-IT" sz="1200" spc="-1" strike="noStrike">
                <a:solidFill>
                  <a:srgbClr val="ffffff"/>
                </a:solidFill>
                <a:latin typeface="Verdana"/>
                <a:ea typeface="Verdana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  <p:sp>
        <p:nvSpPr>
          <p:cNvPr id="260" name="CustomShape 4"/>
          <p:cNvSpPr/>
          <p:nvPr/>
        </p:nvSpPr>
        <p:spPr>
          <a:xfrm>
            <a:off x="247320" y="1056960"/>
            <a:ext cx="11450160" cy="4784040"/>
          </a:xfrm>
          <a:prstGeom prst="roundRect">
            <a:avLst>
              <a:gd name="adj" fmla="val 16667"/>
            </a:avLst>
          </a:prstGeom>
          <a:noFill/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261" name="Group 5"/>
          <p:cNvGrpSpPr/>
          <p:nvPr/>
        </p:nvGrpSpPr>
        <p:grpSpPr>
          <a:xfrm>
            <a:off x="5613480" y="4473720"/>
            <a:ext cx="4096440" cy="1299240"/>
            <a:chOff x="5613480" y="4473720"/>
            <a:chExt cx="4096440" cy="1299240"/>
          </a:xfrm>
        </p:grpSpPr>
        <p:sp>
          <p:nvSpPr>
            <p:cNvPr id="262" name="CustomShape 6"/>
            <p:cNvSpPr/>
            <p:nvPr/>
          </p:nvSpPr>
          <p:spPr>
            <a:xfrm>
              <a:off x="7040520" y="5355720"/>
              <a:ext cx="1242000" cy="407160"/>
            </a:xfrm>
            <a:prstGeom prst="roundRect">
              <a:avLst>
                <a:gd name="adj" fmla="val 16667"/>
              </a:avLst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r>
                <a:rPr b="1" lang="it-IT" sz="1200" spc="-1" strike="noStrike">
                  <a:solidFill>
                    <a:srgbClr val="ff0000"/>
                  </a:solidFill>
                  <a:latin typeface="Verdana"/>
                  <a:ea typeface="Verdana"/>
                </a:rPr>
                <a:t>428.651k€</a:t>
              </a:r>
              <a:endParaRPr b="0" lang="it-IT" sz="1200" spc="-1" strike="noStrike">
                <a:latin typeface="Arial"/>
              </a:endParaRPr>
            </a:p>
          </p:txBody>
        </p:sp>
        <p:sp>
          <p:nvSpPr>
            <p:cNvPr id="263" name="CustomShape 7"/>
            <p:cNvSpPr/>
            <p:nvPr/>
          </p:nvSpPr>
          <p:spPr>
            <a:xfrm rot="16200000">
              <a:off x="7325640" y="2761200"/>
              <a:ext cx="671760" cy="4096440"/>
            </a:xfrm>
            <a:prstGeom prst="leftBrace">
              <a:avLst>
                <a:gd name="adj1" fmla="val 8333"/>
                <a:gd name="adj2" fmla="val 50000"/>
              </a:avLst>
            </a:prstGeom>
            <a:noFill/>
            <a:ln w="3816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64" name="CustomShape 8"/>
            <p:cNvSpPr/>
            <p:nvPr/>
          </p:nvSpPr>
          <p:spPr>
            <a:xfrm>
              <a:off x="6907680" y="5345640"/>
              <a:ext cx="1549440" cy="42732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265" name="CustomShape 9"/>
          <p:cNvSpPr/>
          <p:nvPr/>
        </p:nvSpPr>
        <p:spPr>
          <a:xfrm flipH="1" rot="16200000">
            <a:off x="4130640" y="575280"/>
            <a:ext cx="595440" cy="4680360"/>
          </a:xfrm>
          <a:prstGeom prst="leftBrace">
            <a:avLst>
              <a:gd name="adj1" fmla="val 8333"/>
              <a:gd name="adj2" fmla="val 49805"/>
            </a:avLst>
          </a:prstGeom>
          <a:noFill/>
          <a:ln w="3816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6" name="CustomShape 10"/>
          <p:cNvSpPr/>
          <p:nvPr/>
        </p:nvSpPr>
        <p:spPr>
          <a:xfrm flipH="1" rot="16200000">
            <a:off x="8515080" y="838800"/>
            <a:ext cx="706680" cy="4043160"/>
          </a:xfrm>
          <a:prstGeom prst="leftBrace">
            <a:avLst>
              <a:gd name="adj1" fmla="val 8333"/>
              <a:gd name="adj2" fmla="val 49805"/>
            </a:avLst>
          </a:prstGeom>
          <a:noFill/>
          <a:ln w="3816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7" name="CustomShape 11"/>
          <p:cNvSpPr/>
          <p:nvPr/>
        </p:nvSpPr>
        <p:spPr>
          <a:xfrm>
            <a:off x="1904400" y="2131920"/>
            <a:ext cx="5002920" cy="212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it-IT" sz="1800" spc="-1" strike="noStrike">
                <a:solidFill>
                  <a:srgbClr val="5b9bd5"/>
                </a:solidFill>
                <a:latin typeface="Calibri"/>
              </a:rPr>
              <a:t>esecuzione </a:t>
            </a:r>
            <a:r>
              <a:rPr b="1" lang="it-IT" sz="1800" spc="-1" strike="noStrike" u="sng">
                <a:solidFill>
                  <a:srgbClr val="5b9bd5"/>
                </a:solidFill>
                <a:uFillTx/>
                <a:latin typeface="Calibri"/>
              </a:rPr>
              <a:t>I piano industriale 2018-2020 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68" name="CustomShape 12"/>
          <p:cNvSpPr/>
          <p:nvPr/>
        </p:nvSpPr>
        <p:spPr>
          <a:xfrm>
            <a:off x="6427440" y="2115000"/>
            <a:ext cx="4673880" cy="1994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Calibri"/>
              </a:rPr>
              <a:t>Ese</a:t>
            </a:r>
            <a:r>
              <a:rPr b="1" lang="it-IT" sz="1800" spc="-1" strike="noStrike">
                <a:solidFill>
                  <a:srgbClr val="5b9bd5"/>
                </a:solidFill>
                <a:latin typeface="Calibri"/>
              </a:rPr>
              <a:t>elaborazione </a:t>
            </a:r>
            <a:r>
              <a:rPr b="1" lang="it-IT" sz="1800" spc="-1" strike="noStrike" u="sng">
                <a:solidFill>
                  <a:srgbClr val="5b9bd5"/>
                </a:solidFill>
                <a:uFillTx/>
                <a:latin typeface="Calibri"/>
              </a:rPr>
              <a:t>II piano industriale 2021-2023 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69" name="CustomShape 13"/>
          <p:cNvSpPr/>
          <p:nvPr/>
        </p:nvSpPr>
        <p:spPr>
          <a:xfrm>
            <a:off x="898560" y="1167840"/>
            <a:ext cx="3779280" cy="63792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it-IT" sz="1200" spc="-1" strike="noStrike">
                <a:solidFill>
                  <a:srgbClr val="1f4e79"/>
                </a:solidFill>
                <a:latin typeface="Verdana"/>
                <a:ea typeface="Verdana"/>
              </a:rPr>
              <a:t>AUMENTO VALORE DELLA PRODUZIONE DAL </a:t>
            </a:r>
            <a:r>
              <a:rPr b="1" lang="it-IT" sz="1200" spc="-1" strike="noStrike" u="sng">
                <a:solidFill>
                  <a:srgbClr val="1f4e79"/>
                </a:solidFill>
                <a:uFillTx/>
                <a:latin typeface="Verdana"/>
                <a:ea typeface="Verdana"/>
              </a:rPr>
              <a:t>PRECONS 2019</a:t>
            </a:r>
            <a:r>
              <a:rPr b="1" lang="it-IT" sz="1200" spc="-1" strike="noStrike">
                <a:solidFill>
                  <a:srgbClr val="1f4e79"/>
                </a:solidFill>
                <a:latin typeface="Verdana"/>
                <a:ea typeface="Verdana"/>
              </a:rPr>
              <a:t> AL </a:t>
            </a:r>
            <a:r>
              <a:rPr b="1" lang="it-IT" sz="1200" spc="-1" strike="noStrike" u="sng">
                <a:solidFill>
                  <a:srgbClr val="1f4e79"/>
                </a:solidFill>
                <a:uFillTx/>
                <a:latin typeface="Verdana"/>
                <a:ea typeface="Verdana"/>
              </a:rPr>
              <a:t>CONS 2020</a:t>
            </a:r>
            <a:r>
              <a:rPr b="1" lang="it-IT" sz="1200" spc="-1" strike="noStrike">
                <a:solidFill>
                  <a:srgbClr val="1f4e79"/>
                </a:solidFill>
                <a:latin typeface="Verdana"/>
                <a:ea typeface="Verdana"/>
              </a:rPr>
              <a:t> di</a:t>
            </a:r>
            <a:endParaRPr b="0" lang="it-IT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1200" spc="-1" strike="noStrike">
                <a:solidFill>
                  <a:srgbClr val="1f4e79"/>
                </a:solidFill>
                <a:latin typeface="Verdana"/>
                <a:ea typeface="Verdana"/>
              </a:rPr>
              <a:t> </a:t>
            </a:r>
            <a:r>
              <a:rPr b="1" lang="it-IT" sz="1200" spc="-1" strike="noStrike">
                <a:solidFill>
                  <a:srgbClr val="1f4e79"/>
                </a:solidFill>
                <a:latin typeface="Verdana"/>
                <a:ea typeface="Verdana"/>
              </a:rPr>
              <a:t>+19.811k€</a:t>
            </a:r>
            <a:endParaRPr b="0" lang="it-IT" sz="1200" spc="-1" strike="noStrike">
              <a:latin typeface="Arial"/>
            </a:endParaRPr>
          </a:p>
        </p:txBody>
      </p:sp>
      <p:sp>
        <p:nvSpPr>
          <p:cNvPr id="270" name="CustomShape 14"/>
          <p:cNvSpPr/>
          <p:nvPr/>
        </p:nvSpPr>
        <p:spPr>
          <a:xfrm>
            <a:off x="5243040" y="1192680"/>
            <a:ext cx="1222920" cy="627120"/>
          </a:xfrm>
          <a:prstGeom prst="ellipse">
            <a:avLst/>
          </a:prstGeom>
          <a:solidFill>
            <a:srgbClr val="ff0000"/>
          </a:solidFill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it-IT" sz="1200" spc="-1" strike="noStrike">
                <a:solidFill>
                  <a:srgbClr val="ffff00"/>
                </a:solidFill>
                <a:latin typeface="Verdana"/>
                <a:ea typeface="Verdana"/>
              </a:rPr>
              <a:t>+16%</a:t>
            </a:r>
            <a:endParaRPr b="0" lang="it-IT" sz="1200" spc="-1" strike="noStrike">
              <a:latin typeface="Arial"/>
            </a:endParaRPr>
          </a:p>
        </p:txBody>
      </p:sp>
      <p:sp>
        <p:nvSpPr>
          <p:cNvPr id="271" name="CustomShape 15"/>
          <p:cNvSpPr/>
          <p:nvPr/>
        </p:nvSpPr>
        <p:spPr>
          <a:xfrm>
            <a:off x="426240" y="3244320"/>
            <a:ext cx="1582920" cy="66204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it-IT" sz="1400" spc="-1" strike="noStrike">
                <a:solidFill>
                  <a:srgbClr val="ffffff"/>
                </a:solidFill>
                <a:latin typeface="Verdana"/>
                <a:ea typeface="Verdana"/>
              </a:rPr>
              <a:t>Valore della Produzione</a:t>
            </a:r>
            <a:endParaRPr b="0" lang="it-IT" sz="1400" spc="-1" strike="noStrike">
              <a:latin typeface="Arial"/>
            </a:endParaRPr>
          </a:p>
        </p:txBody>
      </p:sp>
      <p:sp>
        <p:nvSpPr>
          <p:cNvPr id="272" name="Line 16"/>
          <p:cNvSpPr/>
          <p:nvPr/>
        </p:nvSpPr>
        <p:spPr>
          <a:xfrm>
            <a:off x="1620720" y="880200"/>
            <a:ext cx="9320400" cy="18360"/>
          </a:xfrm>
          <a:prstGeom prst="line">
            <a:avLst/>
          </a:prstGeom>
          <a:ln w="9360">
            <a:solidFill>
              <a:srgbClr val="0068b5"/>
            </a:solidFill>
            <a:round/>
          </a:ln>
        </p:spPr>
        <p:style>
          <a:lnRef idx="0"/>
          <a:fillRef idx="0"/>
          <a:effectRef idx="0"/>
          <a:fontRef idx="minor"/>
        </p:style>
      </p:sp>
      <p:grpSp>
        <p:nvGrpSpPr>
          <p:cNvPr id="273" name="Group 17"/>
          <p:cNvGrpSpPr/>
          <p:nvPr/>
        </p:nvGrpSpPr>
        <p:grpSpPr>
          <a:xfrm>
            <a:off x="1518480" y="5950080"/>
            <a:ext cx="9412920" cy="790200"/>
            <a:chOff x="1518480" y="5950080"/>
            <a:chExt cx="9412920" cy="790200"/>
          </a:xfrm>
        </p:grpSpPr>
        <p:sp>
          <p:nvSpPr>
            <p:cNvPr id="274" name="Line 18"/>
            <p:cNvSpPr/>
            <p:nvPr/>
          </p:nvSpPr>
          <p:spPr>
            <a:xfrm>
              <a:off x="1518480" y="6202080"/>
              <a:ext cx="9412920" cy="0"/>
            </a:xfrm>
            <a:prstGeom prst="line">
              <a:avLst/>
            </a:prstGeom>
            <a:ln w="9360">
              <a:solidFill>
                <a:srgbClr val="0068b5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75" name="CustomShape 19"/>
          <p:cNvSpPr/>
          <p:nvPr/>
        </p:nvSpPr>
        <p:spPr>
          <a:xfrm>
            <a:off x="600840" y="5994360"/>
            <a:ext cx="2620440" cy="360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i="1" lang="it-IT" sz="1300" spc="-1" strike="noStrike">
                <a:solidFill>
                  <a:srgbClr val="0070c0"/>
                </a:solidFill>
                <a:latin typeface="Verdana"/>
                <a:ea typeface="Verdana"/>
              </a:rPr>
              <a:t>Roma, 5 dicembre 2019</a:t>
            </a:r>
            <a:endParaRPr b="0" lang="it-IT" sz="1300" spc="-1" strike="noStrike">
              <a:latin typeface="Arial"/>
            </a:endParaRPr>
          </a:p>
        </p:txBody>
      </p:sp>
      <p:pic>
        <p:nvPicPr>
          <p:cNvPr id="276" name="" descr=""/>
          <p:cNvPicPr/>
          <p:nvPr/>
        </p:nvPicPr>
        <p:blipFill>
          <a:blip r:embed="rId2"/>
          <a:stretch/>
        </p:blipFill>
        <p:spPr>
          <a:xfrm>
            <a:off x="927000" y="3251160"/>
            <a:ext cx="9995040" cy="1219320"/>
          </a:xfrm>
          <a:prstGeom prst="rect">
            <a:avLst/>
          </a:prstGeom>
          <a:ln>
            <a:noFill/>
          </a:ln>
        </p:spPr>
      </p:pic>
      <p:pic>
        <p:nvPicPr>
          <p:cNvPr id="277" name="" descr=""/>
          <p:cNvPicPr/>
          <p:nvPr/>
        </p:nvPicPr>
        <p:blipFill>
          <a:blip r:embed="rId3"/>
          <a:stretch/>
        </p:blipFill>
        <p:spPr>
          <a:xfrm>
            <a:off x="9461520" y="5943600"/>
            <a:ext cx="1054080" cy="7873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1500">
        <p:split dir="out" orient="vert"/>
      </p:transition>
    </mc:Choice>
    <mc:Fallback>
      <p:transition spd="slow">
        <p:split dir="out" orient="vert"/>
      </p:transition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CustomShape 1"/>
          <p:cNvSpPr/>
          <p:nvPr/>
        </p:nvSpPr>
        <p:spPr>
          <a:xfrm>
            <a:off x="10025640" y="390240"/>
            <a:ext cx="905760" cy="492480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9" name="CustomShape 2"/>
          <p:cNvSpPr/>
          <p:nvPr/>
        </p:nvSpPr>
        <p:spPr>
          <a:xfrm>
            <a:off x="600840" y="5016240"/>
            <a:ext cx="5423760" cy="295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it-IT" sz="1000" spc="-1" strike="noStrike">
                <a:solidFill>
                  <a:srgbClr val="ffffff"/>
                </a:solidFill>
                <a:latin typeface="Verdana"/>
                <a:ea typeface="Verdana"/>
              </a:rPr>
              <a:t>DA PRECONSUNTIVO 2019 ( 4 UNITA’ INDUSTRIALI IN ECONOMICA GESTIONE)</a:t>
            </a:r>
            <a:endParaRPr b="0" lang="it-IT" sz="1000" spc="-1" strike="noStrike">
              <a:latin typeface="Arial"/>
            </a:endParaRPr>
          </a:p>
        </p:txBody>
      </p:sp>
      <p:sp>
        <p:nvSpPr>
          <p:cNvPr id="280" name="CustomShape 3"/>
          <p:cNvSpPr/>
          <p:nvPr/>
        </p:nvSpPr>
        <p:spPr>
          <a:xfrm>
            <a:off x="6095520" y="5017320"/>
            <a:ext cx="5102640" cy="29412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it-IT" sz="1000" spc="-1" strike="noStrike">
                <a:solidFill>
                  <a:srgbClr val="ffffff"/>
                </a:solidFill>
                <a:latin typeface="Verdana"/>
                <a:ea typeface="Verdana"/>
              </a:rPr>
              <a:t>NEL 2020 (NR. 7 UNITA’ INDUSTRIALI IN ECONOMICA GESTIONE)</a:t>
            </a:r>
            <a:endParaRPr b="0" lang="it-IT" sz="1000" spc="-1" strike="noStrike">
              <a:latin typeface="Arial"/>
            </a:endParaRPr>
          </a:p>
        </p:txBody>
      </p:sp>
      <p:pic>
        <p:nvPicPr>
          <p:cNvPr id="281" name="Picture 35" descr=""/>
          <p:cNvPicPr/>
          <p:nvPr/>
        </p:nvPicPr>
        <p:blipFill>
          <a:blip r:embed="rId1"/>
          <a:stretch/>
        </p:blipFill>
        <p:spPr>
          <a:xfrm>
            <a:off x="10630080" y="396360"/>
            <a:ext cx="148680" cy="492480"/>
          </a:xfrm>
          <a:prstGeom prst="rect">
            <a:avLst/>
          </a:prstGeom>
          <a:ln>
            <a:noFill/>
          </a:ln>
        </p:spPr>
      </p:pic>
      <p:sp>
        <p:nvSpPr>
          <p:cNvPr id="282" name="TextShape 4"/>
          <p:cNvSpPr txBox="1"/>
          <p:nvPr/>
        </p:nvSpPr>
        <p:spPr>
          <a:xfrm>
            <a:off x="10154160" y="466920"/>
            <a:ext cx="437760" cy="36468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E96D4280-180B-4522-A2EA-9AD6EF9B1F9A}" type="slidenum">
              <a:rPr b="1" lang="it-IT" sz="1200" spc="-1" strike="noStrike">
                <a:solidFill>
                  <a:srgbClr val="ffffff"/>
                </a:solidFill>
                <a:latin typeface="Verdana"/>
                <a:ea typeface="Verdana"/>
              </a:rPr>
              <a:t>&lt;numero&gt;</a:t>
            </a:fld>
            <a:endParaRPr b="0" lang="it-IT" sz="1200" spc="-1" strike="noStrike">
              <a:latin typeface="Times New Roman"/>
            </a:endParaRPr>
          </a:p>
        </p:txBody>
      </p:sp>
      <p:sp>
        <p:nvSpPr>
          <p:cNvPr id="283" name="CustomShape 5"/>
          <p:cNvSpPr/>
          <p:nvPr/>
        </p:nvSpPr>
        <p:spPr>
          <a:xfrm>
            <a:off x="247320" y="1126800"/>
            <a:ext cx="11450160" cy="4784040"/>
          </a:xfrm>
          <a:prstGeom prst="roundRect">
            <a:avLst>
              <a:gd name="adj" fmla="val 16667"/>
            </a:avLst>
          </a:prstGeom>
          <a:noFill/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4" name="CustomShape 6"/>
          <p:cNvSpPr/>
          <p:nvPr/>
        </p:nvSpPr>
        <p:spPr>
          <a:xfrm flipH="1">
            <a:off x="4564800" y="4579560"/>
            <a:ext cx="483840" cy="361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ff0000"/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5" name="CustomShape 7"/>
          <p:cNvSpPr/>
          <p:nvPr/>
        </p:nvSpPr>
        <p:spPr>
          <a:xfrm>
            <a:off x="6619320" y="4604760"/>
            <a:ext cx="417600" cy="335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ff0000"/>
            </a:solidFill>
            <a:tailEnd len="med" type="triangle" w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6" name="CustomShape 8"/>
          <p:cNvSpPr/>
          <p:nvPr/>
        </p:nvSpPr>
        <p:spPr>
          <a:xfrm>
            <a:off x="747360" y="1475280"/>
            <a:ext cx="3446640" cy="63792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it-IT" sz="1200" spc="-1" strike="noStrike">
                <a:solidFill>
                  <a:srgbClr val="1f4e79"/>
                </a:solidFill>
                <a:latin typeface="Verdana"/>
                <a:ea typeface="Verdana"/>
              </a:rPr>
              <a:t>MIGLIORAMENTO DELLA PERDITA DAL </a:t>
            </a:r>
            <a:r>
              <a:rPr b="1" lang="it-IT" sz="1200" spc="-1" strike="noStrike" u="sng">
                <a:solidFill>
                  <a:srgbClr val="1f4e79"/>
                </a:solidFill>
                <a:uFillTx/>
                <a:latin typeface="Verdana"/>
                <a:ea typeface="Verdana"/>
              </a:rPr>
              <a:t>PRECONS 2019</a:t>
            </a:r>
            <a:r>
              <a:rPr b="1" lang="it-IT" sz="1200" spc="-1" strike="noStrike">
                <a:solidFill>
                  <a:srgbClr val="1f4e79"/>
                </a:solidFill>
                <a:latin typeface="Verdana"/>
                <a:ea typeface="Verdana"/>
              </a:rPr>
              <a:t> AL </a:t>
            </a:r>
            <a:r>
              <a:rPr b="1" lang="it-IT" sz="1200" spc="-1" strike="noStrike" u="sng">
                <a:solidFill>
                  <a:srgbClr val="1f4e79"/>
                </a:solidFill>
                <a:uFillTx/>
                <a:latin typeface="Verdana"/>
                <a:ea typeface="Verdana"/>
              </a:rPr>
              <a:t>CONS 2020</a:t>
            </a:r>
            <a:r>
              <a:rPr b="1" lang="it-IT" sz="1200" spc="-1" strike="noStrike">
                <a:solidFill>
                  <a:srgbClr val="1f4e79"/>
                </a:solidFill>
                <a:latin typeface="Verdana"/>
                <a:ea typeface="Verdana"/>
              </a:rPr>
              <a:t> di</a:t>
            </a:r>
            <a:endParaRPr b="0" lang="it-IT" sz="1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it-IT" sz="1200" spc="-1" strike="noStrike">
                <a:solidFill>
                  <a:srgbClr val="1f4e79"/>
                </a:solidFill>
                <a:latin typeface="Verdana"/>
                <a:ea typeface="Verdana"/>
              </a:rPr>
              <a:t> </a:t>
            </a:r>
            <a:r>
              <a:rPr b="1" lang="it-IT" sz="1200" spc="-1" strike="noStrike">
                <a:solidFill>
                  <a:srgbClr val="1f4e79"/>
                </a:solidFill>
                <a:latin typeface="Verdana"/>
                <a:ea typeface="Verdana"/>
              </a:rPr>
              <a:t>+8.471k€</a:t>
            </a:r>
            <a:endParaRPr b="0" lang="it-IT" sz="1200" spc="-1" strike="noStrike">
              <a:latin typeface="Arial"/>
            </a:endParaRPr>
          </a:p>
        </p:txBody>
      </p:sp>
      <p:sp>
        <p:nvSpPr>
          <p:cNvPr id="287" name="CustomShape 9"/>
          <p:cNvSpPr/>
          <p:nvPr/>
        </p:nvSpPr>
        <p:spPr>
          <a:xfrm>
            <a:off x="4564800" y="1376280"/>
            <a:ext cx="1222920" cy="627120"/>
          </a:xfrm>
          <a:prstGeom prst="ellipse">
            <a:avLst/>
          </a:prstGeom>
          <a:solidFill>
            <a:srgbClr val="ff0000"/>
          </a:solidFill>
          <a:ln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it-IT" sz="1200" spc="-1" strike="noStrike">
                <a:solidFill>
                  <a:srgbClr val="ffff00"/>
                </a:solidFill>
                <a:latin typeface="Verdana"/>
                <a:ea typeface="Verdana"/>
              </a:rPr>
              <a:t>+157%</a:t>
            </a:r>
            <a:endParaRPr b="0" lang="it-IT" sz="1200" spc="-1" strike="noStrike">
              <a:latin typeface="Arial"/>
            </a:endParaRPr>
          </a:p>
        </p:txBody>
      </p:sp>
      <p:sp>
        <p:nvSpPr>
          <p:cNvPr id="288" name="CustomShape 10"/>
          <p:cNvSpPr/>
          <p:nvPr/>
        </p:nvSpPr>
        <p:spPr>
          <a:xfrm>
            <a:off x="-208080" y="4542120"/>
            <a:ext cx="2587320" cy="269280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it-IT" sz="900" spc="-1" strike="noStrike">
                <a:solidFill>
                  <a:srgbClr val="ff0000"/>
                </a:solidFill>
                <a:latin typeface="Verdana"/>
                <a:ea typeface="Verdana"/>
              </a:rPr>
              <a:t>(*) include la sede</a:t>
            </a:r>
            <a:endParaRPr b="0" lang="it-IT" sz="900" spc="-1" strike="noStrike">
              <a:latin typeface="Arial"/>
            </a:endParaRPr>
          </a:p>
        </p:txBody>
      </p:sp>
      <p:sp>
        <p:nvSpPr>
          <p:cNvPr id="289" name="CustomShape 11"/>
          <p:cNvSpPr/>
          <p:nvPr/>
        </p:nvSpPr>
        <p:spPr>
          <a:xfrm>
            <a:off x="747360" y="5376600"/>
            <a:ext cx="5285880" cy="221040"/>
          </a:xfrm>
          <a:prstGeom prst="rect">
            <a:avLst/>
          </a:prstGeom>
          <a:solidFill>
            <a:schemeClr val="accent6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it-IT" sz="1600" spc="-1" strike="noStrike">
                <a:solidFill>
                  <a:srgbClr val="ffffff"/>
                </a:solidFill>
                <a:latin typeface="Calibri"/>
              </a:rPr>
              <a:t>Baiano, Noceto, Firenze e Gaeta</a:t>
            </a:r>
            <a:endParaRPr b="0" lang="it-IT" sz="1600" spc="-1" strike="noStrike">
              <a:latin typeface="Arial"/>
            </a:endParaRPr>
          </a:p>
        </p:txBody>
      </p:sp>
      <p:sp>
        <p:nvSpPr>
          <p:cNvPr id="290" name="CustomShape 12"/>
          <p:cNvSpPr/>
          <p:nvPr/>
        </p:nvSpPr>
        <p:spPr>
          <a:xfrm>
            <a:off x="6120360" y="5356440"/>
            <a:ext cx="5077800" cy="241200"/>
          </a:xfrm>
          <a:prstGeom prst="rect">
            <a:avLst/>
          </a:prstGeom>
          <a:solidFill>
            <a:schemeClr val="accent6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it-IT" sz="1400" spc="-1" strike="noStrike">
                <a:solidFill>
                  <a:srgbClr val="ffffff"/>
                </a:solidFill>
                <a:latin typeface="Calibri"/>
              </a:rPr>
              <a:t>Baiano, Noceto, Capua, Messina, Castellammare, Firenze e Gaeta</a:t>
            </a:r>
            <a:endParaRPr b="0" lang="it-IT" sz="1400" spc="-1" strike="noStrike">
              <a:latin typeface="Arial"/>
            </a:endParaRPr>
          </a:p>
        </p:txBody>
      </p:sp>
      <p:sp>
        <p:nvSpPr>
          <p:cNvPr id="291" name="CustomShape 13"/>
          <p:cNvSpPr/>
          <p:nvPr/>
        </p:nvSpPr>
        <p:spPr>
          <a:xfrm>
            <a:off x="6131520" y="5625000"/>
            <a:ext cx="5066640" cy="225000"/>
          </a:xfrm>
          <a:prstGeom prst="rect">
            <a:avLst/>
          </a:prstGeom>
          <a:solidFill>
            <a:srgbClr val="ff000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it-IT" sz="1600" spc="-1" strike="noStrike">
                <a:solidFill>
                  <a:srgbClr val="ffffff"/>
                </a:solidFill>
                <a:latin typeface="Calibri"/>
              </a:rPr>
              <a:t>Fontana Liri e Torre Annunziata</a:t>
            </a:r>
            <a:endParaRPr b="0" lang="it-IT" sz="1600" spc="-1" strike="noStrike">
              <a:latin typeface="Arial"/>
            </a:endParaRPr>
          </a:p>
        </p:txBody>
      </p:sp>
      <p:sp>
        <p:nvSpPr>
          <p:cNvPr id="292" name="CustomShape 14"/>
          <p:cNvSpPr/>
          <p:nvPr/>
        </p:nvSpPr>
        <p:spPr>
          <a:xfrm>
            <a:off x="747360" y="5625000"/>
            <a:ext cx="5285880" cy="210240"/>
          </a:xfrm>
          <a:prstGeom prst="rect">
            <a:avLst/>
          </a:prstGeom>
          <a:solidFill>
            <a:srgbClr val="ff0000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it-IT" sz="1400" spc="-1" strike="noStrike">
                <a:solidFill>
                  <a:srgbClr val="ffffff"/>
                </a:solidFill>
                <a:latin typeface="Calibri"/>
              </a:rPr>
              <a:t>Fontana Liri, Capua, Torre Annunziata, Messina e Castellammare</a:t>
            </a:r>
            <a:endParaRPr b="0" lang="it-IT" sz="1400" spc="-1" strike="noStrike">
              <a:latin typeface="Arial"/>
            </a:endParaRPr>
          </a:p>
        </p:txBody>
      </p:sp>
      <p:sp>
        <p:nvSpPr>
          <p:cNvPr id="293" name="CustomShape 15"/>
          <p:cNvSpPr/>
          <p:nvPr/>
        </p:nvSpPr>
        <p:spPr>
          <a:xfrm flipH="1" rot="16200000">
            <a:off x="4543200" y="783360"/>
            <a:ext cx="595440" cy="4680360"/>
          </a:xfrm>
          <a:prstGeom prst="leftBrace">
            <a:avLst>
              <a:gd name="adj1" fmla="val 8333"/>
              <a:gd name="adj2" fmla="val 49805"/>
            </a:avLst>
          </a:prstGeom>
          <a:noFill/>
          <a:ln w="3816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4" name="CustomShape 16"/>
          <p:cNvSpPr/>
          <p:nvPr/>
        </p:nvSpPr>
        <p:spPr>
          <a:xfrm flipH="1" rot="16200000">
            <a:off x="8903880" y="1050120"/>
            <a:ext cx="713880" cy="4108320"/>
          </a:xfrm>
          <a:prstGeom prst="leftBrace">
            <a:avLst>
              <a:gd name="adj1" fmla="val 8333"/>
              <a:gd name="adj2" fmla="val 49805"/>
            </a:avLst>
          </a:prstGeom>
          <a:noFill/>
          <a:ln w="3816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5" name="CustomShape 17"/>
          <p:cNvSpPr/>
          <p:nvPr/>
        </p:nvSpPr>
        <p:spPr>
          <a:xfrm>
            <a:off x="816840" y="3380400"/>
            <a:ext cx="1562760" cy="71712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it-IT" sz="1400" spc="-1" strike="noStrike">
                <a:solidFill>
                  <a:srgbClr val="ffffff"/>
                </a:solidFill>
                <a:latin typeface="Verdana"/>
                <a:ea typeface="Verdana"/>
              </a:rPr>
              <a:t>Risultato Operativo (*)</a:t>
            </a:r>
            <a:endParaRPr b="0" lang="it-IT" sz="1400" spc="-1" strike="noStrike">
              <a:latin typeface="Arial"/>
            </a:endParaRPr>
          </a:p>
        </p:txBody>
      </p:sp>
      <p:sp>
        <p:nvSpPr>
          <p:cNvPr id="296" name="CustomShape 18"/>
          <p:cNvSpPr/>
          <p:nvPr/>
        </p:nvSpPr>
        <p:spPr>
          <a:xfrm>
            <a:off x="2203200" y="2358720"/>
            <a:ext cx="5002920" cy="212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it-IT" sz="1800" spc="-1" strike="noStrike">
                <a:solidFill>
                  <a:srgbClr val="5b9bd5"/>
                </a:solidFill>
                <a:latin typeface="Calibri"/>
              </a:rPr>
              <a:t>esecuzione </a:t>
            </a:r>
            <a:r>
              <a:rPr b="1" lang="it-IT" sz="1800" spc="-1" strike="noStrike" u="sng">
                <a:solidFill>
                  <a:srgbClr val="5b9bd5"/>
                </a:solidFill>
                <a:uFillTx/>
                <a:latin typeface="Calibri"/>
              </a:rPr>
              <a:t>I piano industriale 2018-2020 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97" name="CustomShape 19"/>
          <p:cNvSpPr/>
          <p:nvPr/>
        </p:nvSpPr>
        <p:spPr>
          <a:xfrm>
            <a:off x="6847560" y="2373840"/>
            <a:ext cx="4673880" cy="1994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it-IT" sz="1800" spc="-1" strike="noStrike">
                <a:solidFill>
                  <a:srgbClr val="ffffff"/>
                </a:solidFill>
                <a:latin typeface="Calibri"/>
              </a:rPr>
              <a:t>Ese</a:t>
            </a:r>
            <a:r>
              <a:rPr b="1" lang="it-IT" sz="1800" spc="-1" strike="noStrike">
                <a:solidFill>
                  <a:srgbClr val="5b9bd5"/>
                </a:solidFill>
                <a:latin typeface="Calibri"/>
              </a:rPr>
              <a:t>elaborazione </a:t>
            </a:r>
            <a:r>
              <a:rPr b="1" lang="it-IT" sz="1800" spc="-1" strike="noStrike" u="sng">
                <a:solidFill>
                  <a:srgbClr val="5b9bd5"/>
                </a:solidFill>
                <a:uFillTx/>
                <a:latin typeface="Calibri"/>
              </a:rPr>
              <a:t>II piano industriale 2021-2023 </a:t>
            </a:r>
            <a:endParaRPr b="0" lang="it-IT" sz="1800" spc="-1" strike="noStrike">
              <a:latin typeface="Arial"/>
            </a:endParaRPr>
          </a:p>
        </p:txBody>
      </p:sp>
      <p:sp>
        <p:nvSpPr>
          <p:cNvPr id="298" name="Line 20"/>
          <p:cNvSpPr/>
          <p:nvPr/>
        </p:nvSpPr>
        <p:spPr>
          <a:xfrm>
            <a:off x="1620720" y="949680"/>
            <a:ext cx="9320400" cy="18720"/>
          </a:xfrm>
          <a:prstGeom prst="line">
            <a:avLst/>
          </a:prstGeom>
          <a:ln w="9360">
            <a:solidFill>
              <a:srgbClr val="0068b5"/>
            </a:solidFill>
            <a:round/>
          </a:ln>
        </p:spPr>
        <p:style>
          <a:lnRef idx="0"/>
          <a:fillRef idx="0"/>
          <a:effectRef idx="0"/>
          <a:fontRef idx="minor"/>
        </p:style>
      </p:sp>
      <p:grpSp>
        <p:nvGrpSpPr>
          <p:cNvPr id="299" name="Group 21"/>
          <p:cNvGrpSpPr/>
          <p:nvPr/>
        </p:nvGrpSpPr>
        <p:grpSpPr>
          <a:xfrm>
            <a:off x="1518480" y="6019560"/>
            <a:ext cx="9412920" cy="790200"/>
            <a:chOff x="1518480" y="6019560"/>
            <a:chExt cx="9412920" cy="790200"/>
          </a:xfrm>
        </p:grpSpPr>
        <p:sp>
          <p:nvSpPr>
            <p:cNvPr id="300" name="Line 22"/>
            <p:cNvSpPr/>
            <p:nvPr/>
          </p:nvSpPr>
          <p:spPr>
            <a:xfrm>
              <a:off x="1518480" y="6271920"/>
              <a:ext cx="9412920" cy="0"/>
            </a:xfrm>
            <a:prstGeom prst="line">
              <a:avLst/>
            </a:prstGeom>
            <a:ln w="9360">
              <a:solidFill>
                <a:srgbClr val="0068b5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01" name="CustomShape 23"/>
          <p:cNvSpPr/>
          <p:nvPr/>
        </p:nvSpPr>
        <p:spPr>
          <a:xfrm>
            <a:off x="600840" y="6064200"/>
            <a:ext cx="2620440" cy="360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1" i="1" lang="it-IT" sz="1300" spc="-1" strike="noStrike">
                <a:solidFill>
                  <a:srgbClr val="0070c0"/>
                </a:solidFill>
                <a:latin typeface="Verdana"/>
                <a:ea typeface="Verdana"/>
              </a:rPr>
              <a:t>Roma, 5 dicembre 2019</a:t>
            </a:r>
            <a:endParaRPr b="0" lang="it-IT" sz="1300" spc="-1" strike="noStrike">
              <a:latin typeface="Arial"/>
            </a:endParaRPr>
          </a:p>
        </p:txBody>
      </p:sp>
      <p:sp>
        <p:nvSpPr>
          <p:cNvPr id="302" name="CustomShape 24"/>
          <p:cNvSpPr/>
          <p:nvPr/>
        </p:nvSpPr>
        <p:spPr>
          <a:xfrm>
            <a:off x="1592640" y="655920"/>
            <a:ext cx="8523360" cy="313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b">
            <a:noAutofit/>
          </a:bodyPr>
          <a:p>
            <a:pPr>
              <a:lnSpc>
                <a:spcPct val="90000"/>
              </a:lnSpc>
            </a:pPr>
            <a:r>
              <a:rPr b="1" lang="it-IT" sz="1800" spc="-1" strike="noStrike">
                <a:solidFill>
                  <a:srgbClr val="0068b5"/>
                </a:solidFill>
                <a:latin typeface="Verdana"/>
                <a:ea typeface="Verdana"/>
              </a:rPr>
              <a:t>VALORE DELLA PRODUZIONE UP vs RISULTATO OPERATIVO UP</a:t>
            </a:r>
            <a:endParaRPr b="0" lang="it-IT" sz="1800" spc="-1" strike="noStrike">
              <a:latin typeface="Arial"/>
            </a:endParaRPr>
          </a:p>
        </p:txBody>
      </p:sp>
      <p:pic>
        <p:nvPicPr>
          <p:cNvPr id="303" name="" descr=""/>
          <p:cNvPicPr/>
          <p:nvPr/>
        </p:nvPicPr>
        <p:blipFill>
          <a:blip r:embed="rId2"/>
          <a:stretch/>
        </p:blipFill>
        <p:spPr>
          <a:xfrm>
            <a:off x="1308240" y="3479760"/>
            <a:ext cx="9995040" cy="1130400"/>
          </a:xfrm>
          <a:prstGeom prst="rect">
            <a:avLst/>
          </a:prstGeom>
          <a:ln>
            <a:noFill/>
          </a:ln>
        </p:spPr>
      </p:pic>
      <p:pic>
        <p:nvPicPr>
          <p:cNvPr id="304" name="" descr=""/>
          <p:cNvPicPr/>
          <p:nvPr/>
        </p:nvPicPr>
        <p:blipFill>
          <a:blip r:embed="rId3"/>
          <a:stretch/>
        </p:blipFill>
        <p:spPr>
          <a:xfrm>
            <a:off x="9461520" y="6006960"/>
            <a:ext cx="1054080" cy="7873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1500">
        <p:split dir="out" orient="vert"/>
      </p:transition>
    </mc:Choice>
    <mc:Fallback>
      <p:transition spd="slow">
        <p:split dir="out" orient="vert"/>
      </p:transition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CustomShape 1"/>
          <p:cNvSpPr/>
          <p:nvPr/>
        </p:nvSpPr>
        <p:spPr>
          <a:xfrm>
            <a:off x="301680" y="878760"/>
            <a:ext cx="11555280" cy="53208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06" name="CustomShape 2"/>
          <p:cNvSpPr/>
          <p:nvPr/>
        </p:nvSpPr>
        <p:spPr>
          <a:xfrm>
            <a:off x="2461680" y="3088440"/>
            <a:ext cx="9395280" cy="821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marL="457200" algn="ctr">
              <a:lnSpc>
                <a:spcPct val="100000"/>
              </a:lnSpc>
            </a:pPr>
            <a:r>
              <a:rPr b="1" lang="it-IT" sz="4800" spc="-1" strike="noStrike">
                <a:solidFill>
                  <a:srgbClr val="ffffff"/>
                </a:solidFill>
                <a:latin typeface="Tw Cen MT Condensed"/>
                <a:ea typeface="Verdana"/>
              </a:rPr>
              <a:t>GRAZIE DELLA CORTESE ATTENZIONE</a:t>
            </a:r>
            <a:endParaRPr b="0" lang="it-IT" sz="4800" spc="-1" strike="noStrike">
              <a:latin typeface="Arial"/>
            </a:endParaRPr>
          </a:p>
        </p:txBody>
      </p:sp>
      <p:sp>
        <p:nvSpPr>
          <p:cNvPr id="307" name="CustomShape 3"/>
          <p:cNvSpPr/>
          <p:nvPr/>
        </p:nvSpPr>
        <p:spPr>
          <a:xfrm>
            <a:off x="4403880" y="5915880"/>
            <a:ext cx="3350880" cy="25776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it-IT" sz="1100" spc="-1" strike="noStrike">
                <a:solidFill>
                  <a:srgbClr val="ffffff"/>
                </a:solidFill>
                <a:latin typeface="Verdana"/>
                <a:ea typeface="Verdana"/>
              </a:rPr>
              <a:t>Fonte: Segreteria del Direttore Generale</a:t>
            </a:r>
            <a:endParaRPr b="0" lang="it-IT" sz="1100" spc="-1" strike="noStrike">
              <a:latin typeface="Arial"/>
            </a:endParaRPr>
          </a:p>
        </p:txBody>
      </p:sp>
      <p:grpSp>
        <p:nvGrpSpPr>
          <p:cNvPr id="308" name="Group 4"/>
          <p:cNvGrpSpPr/>
          <p:nvPr/>
        </p:nvGrpSpPr>
        <p:grpSpPr>
          <a:xfrm>
            <a:off x="1164600" y="2374920"/>
            <a:ext cx="1892880" cy="1630080"/>
            <a:chOff x="1164600" y="2374920"/>
            <a:chExt cx="1892880" cy="1630080"/>
          </a:xfrm>
        </p:grpSpPr>
        <p:sp>
          <p:nvSpPr>
            <p:cNvPr id="309" name="CustomShape 5"/>
            <p:cNvSpPr/>
            <p:nvPr/>
          </p:nvSpPr>
          <p:spPr>
            <a:xfrm>
              <a:off x="1164600" y="2374920"/>
              <a:ext cx="1892880" cy="1630080"/>
            </a:xfrm>
            <a:custGeom>
              <a:avLst/>
              <a:gdLst/>
              <a:ahLst/>
              <a:rect l="l" t="t" r="r" b="b"/>
              <a:pathLst>
                <a:path w="4541508" h="4246322">
                  <a:moveTo>
                    <a:pt x="2249602" y="0"/>
                  </a:moveTo>
                  <a:lnTo>
                    <a:pt x="2950058" y="700469"/>
                  </a:lnTo>
                  <a:lnTo>
                    <a:pt x="2616340" y="1034174"/>
                  </a:lnTo>
                  <a:lnTo>
                    <a:pt x="3355099" y="1570914"/>
                  </a:lnTo>
                  <a:lnTo>
                    <a:pt x="3569983" y="1149172"/>
                  </a:lnTo>
                  <a:lnTo>
                    <a:pt x="4541508" y="1598892"/>
                  </a:lnTo>
                  <a:lnTo>
                    <a:pt x="4002888" y="2481529"/>
                  </a:lnTo>
                  <a:lnTo>
                    <a:pt x="3583204" y="2267687"/>
                  </a:lnTo>
                  <a:lnTo>
                    <a:pt x="3299028" y="3142272"/>
                  </a:lnTo>
                  <a:lnTo>
                    <a:pt x="3758527" y="3215056"/>
                  </a:lnTo>
                  <a:lnTo>
                    <a:pt x="3654362" y="4244251"/>
                  </a:lnTo>
                  <a:lnTo>
                    <a:pt x="2625153" y="4038486"/>
                  </a:lnTo>
                  <a:lnTo>
                    <a:pt x="2699372" y="3569919"/>
                  </a:lnTo>
                  <a:lnTo>
                    <a:pt x="1789887" y="3569919"/>
                  </a:lnTo>
                  <a:lnTo>
                    <a:pt x="1864436" y="4040556"/>
                  </a:lnTo>
                  <a:lnTo>
                    <a:pt x="835228" y="4246322"/>
                  </a:lnTo>
                  <a:lnTo>
                    <a:pt x="731063" y="3217126"/>
                  </a:lnTo>
                  <a:lnTo>
                    <a:pt x="1200328" y="3142793"/>
                  </a:lnTo>
                  <a:lnTo>
                    <a:pt x="903110" y="2228037"/>
                  </a:lnTo>
                  <a:lnTo>
                    <a:pt x="504037" y="2431377"/>
                  </a:lnTo>
                  <a:lnTo>
                    <a:pt x="0" y="1616634"/>
                  </a:lnTo>
                  <a:lnTo>
                    <a:pt x="903643" y="1201509"/>
                  </a:lnTo>
                  <a:lnTo>
                    <a:pt x="1105979" y="1598613"/>
                  </a:lnTo>
                  <a:lnTo>
                    <a:pt x="1882851" y="1034174"/>
                  </a:lnTo>
                  <a:lnTo>
                    <a:pt x="1549133" y="700469"/>
                  </a:lnTo>
                  <a:lnTo>
                    <a:pt x="2249602" y="0"/>
                  </a:lnTo>
                  <a:close/>
                </a:path>
              </a:pathLst>
            </a:custGeom>
            <a:solidFill>
              <a:srgbClr val="00008e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310" name="CustomShape 6"/>
            <p:cNvSpPr/>
            <p:nvPr/>
          </p:nvSpPr>
          <p:spPr>
            <a:xfrm>
              <a:off x="1164600" y="2374920"/>
              <a:ext cx="1892880" cy="1630080"/>
            </a:xfrm>
            <a:custGeom>
              <a:avLst/>
              <a:gdLst/>
              <a:ahLst/>
              <a:rect l="l" t="t" r="r" b="b"/>
              <a:pathLst>
                <a:path w="4541508" h="4246322">
                  <a:moveTo>
                    <a:pt x="4002888" y="2481529"/>
                  </a:moveTo>
                  <a:lnTo>
                    <a:pt x="4541508" y="1598892"/>
                  </a:lnTo>
                  <a:lnTo>
                    <a:pt x="3569983" y="1149172"/>
                  </a:lnTo>
                  <a:lnTo>
                    <a:pt x="3355099" y="1570914"/>
                  </a:lnTo>
                  <a:lnTo>
                    <a:pt x="2616340" y="1034174"/>
                  </a:lnTo>
                  <a:lnTo>
                    <a:pt x="2950058" y="700469"/>
                  </a:lnTo>
                  <a:lnTo>
                    <a:pt x="2249602" y="0"/>
                  </a:lnTo>
                  <a:lnTo>
                    <a:pt x="1549133" y="700469"/>
                  </a:lnTo>
                  <a:lnTo>
                    <a:pt x="1882851" y="1034174"/>
                  </a:lnTo>
                  <a:lnTo>
                    <a:pt x="1105979" y="1598613"/>
                  </a:lnTo>
                  <a:lnTo>
                    <a:pt x="903643" y="1201509"/>
                  </a:lnTo>
                  <a:lnTo>
                    <a:pt x="0" y="1616634"/>
                  </a:lnTo>
                  <a:lnTo>
                    <a:pt x="504037" y="2431377"/>
                  </a:lnTo>
                  <a:lnTo>
                    <a:pt x="903110" y="2228037"/>
                  </a:lnTo>
                  <a:lnTo>
                    <a:pt x="1200328" y="3142793"/>
                  </a:lnTo>
                  <a:lnTo>
                    <a:pt x="731063" y="3217126"/>
                  </a:lnTo>
                  <a:lnTo>
                    <a:pt x="835228" y="4246322"/>
                  </a:lnTo>
                  <a:lnTo>
                    <a:pt x="1864436" y="4040556"/>
                  </a:lnTo>
                  <a:lnTo>
                    <a:pt x="1789887" y="3569919"/>
                  </a:lnTo>
                  <a:lnTo>
                    <a:pt x="2699372" y="3569919"/>
                  </a:lnTo>
                  <a:lnTo>
                    <a:pt x="2625153" y="4038486"/>
                  </a:lnTo>
                  <a:lnTo>
                    <a:pt x="3654362" y="4244251"/>
                  </a:lnTo>
                  <a:lnTo>
                    <a:pt x="3758527" y="3215056"/>
                  </a:lnTo>
                  <a:lnTo>
                    <a:pt x="3299028" y="3142272"/>
                  </a:lnTo>
                  <a:lnTo>
                    <a:pt x="3583204" y="2267687"/>
                  </a:lnTo>
                  <a:lnTo>
                    <a:pt x="4002888" y="2481529"/>
                  </a:lnTo>
                  <a:close/>
                </a:path>
              </a:pathLst>
            </a:custGeom>
            <a:noFill/>
            <a:ln w="127080"/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1"/>
            <a:fillRef idx="0"/>
            <a:effectRef idx="0"/>
            <a:fontRef idx="minor"/>
          </p:style>
        </p:sp>
        <p:sp>
          <p:nvSpPr>
            <p:cNvPr id="311" name="CustomShape 7"/>
            <p:cNvSpPr/>
            <p:nvPr/>
          </p:nvSpPr>
          <p:spPr>
            <a:xfrm>
              <a:off x="1300320" y="2970720"/>
              <a:ext cx="126360" cy="206280"/>
            </a:xfrm>
            <a:custGeom>
              <a:avLst/>
              <a:gdLst/>
              <a:ahLst/>
              <a:rect l="l" t="t" r="r" b="b"/>
              <a:pathLst>
                <a:path w="303822" h="538210">
                  <a:moveTo>
                    <a:pt x="125832" y="0"/>
                  </a:moveTo>
                  <a:cubicBezTo>
                    <a:pt x="132331" y="0"/>
                    <a:pt x="138830" y="2480"/>
                    <a:pt x="143789" y="7439"/>
                  </a:cubicBezTo>
                  <a:cubicBezTo>
                    <a:pt x="150432" y="14068"/>
                    <a:pt x="160579" y="31467"/>
                    <a:pt x="163652" y="45260"/>
                  </a:cubicBezTo>
                  <a:lnTo>
                    <a:pt x="168834" y="50441"/>
                  </a:lnTo>
                  <a:cubicBezTo>
                    <a:pt x="182613" y="53502"/>
                    <a:pt x="200012" y="63662"/>
                    <a:pt x="206654" y="70291"/>
                  </a:cubicBezTo>
                  <a:cubicBezTo>
                    <a:pt x="213284" y="76933"/>
                    <a:pt x="215379" y="86293"/>
                    <a:pt x="213144" y="94751"/>
                  </a:cubicBezTo>
                  <a:lnTo>
                    <a:pt x="234086" y="115694"/>
                  </a:lnTo>
                  <a:cubicBezTo>
                    <a:pt x="250514" y="101190"/>
                    <a:pt x="269278" y="89316"/>
                    <a:pt x="289743" y="80705"/>
                  </a:cubicBezTo>
                  <a:lnTo>
                    <a:pt x="303822" y="76119"/>
                  </a:lnTo>
                  <a:lnTo>
                    <a:pt x="303822" y="102674"/>
                  </a:lnTo>
                  <a:lnTo>
                    <a:pt x="299593" y="104061"/>
                  </a:lnTo>
                  <a:cubicBezTo>
                    <a:pt x="282162" y="111389"/>
                    <a:pt x="266141" y="121421"/>
                    <a:pt x="252044" y="133652"/>
                  </a:cubicBezTo>
                  <a:lnTo>
                    <a:pt x="303822" y="185429"/>
                  </a:lnTo>
                  <a:lnTo>
                    <a:pt x="303822" y="221345"/>
                  </a:lnTo>
                  <a:lnTo>
                    <a:pt x="234086" y="151609"/>
                  </a:lnTo>
                  <a:cubicBezTo>
                    <a:pt x="209626" y="179803"/>
                    <a:pt x="193954" y="215694"/>
                    <a:pt x="191135" y="255165"/>
                  </a:cubicBezTo>
                  <a:lnTo>
                    <a:pt x="303822" y="255165"/>
                  </a:lnTo>
                  <a:lnTo>
                    <a:pt x="303822" y="280565"/>
                  </a:lnTo>
                  <a:lnTo>
                    <a:pt x="191135" y="280565"/>
                  </a:lnTo>
                  <a:cubicBezTo>
                    <a:pt x="193954" y="320024"/>
                    <a:pt x="209626" y="355927"/>
                    <a:pt x="234086" y="384121"/>
                  </a:cubicBezTo>
                  <a:lnTo>
                    <a:pt x="303822" y="314385"/>
                  </a:lnTo>
                  <a:lnTo>
                    <a:pt x="303822" y="350301"/>
                  </a:lnTo>
                  <a:lnTo>
                    <a:pt x="252044" y="402079"/>
                  </a:lnTo>
                  <a:cubicBezTo>
                    <a:pt x="266141" y="414309"/>
                    <a:pt x="282162" y="424342"/>
                    <a:pt x="299593" y="431668"/>
                  </a:cubicBezTo>
                  <a:lnTo>
                    <a:pt x="303822" y="433054"/>
                  </a:lnTo>
                  <a:lnTo>
                    <a:pt x="303822" y="459603"/>
                  </a:lnTo>
                  <a:lnTo>
                    <a:pt x="289743" y="455019"/>
                  </a:lnTo>
                  <a:cubicBezTo>
                    <a:pt x="269278" y="446411"/>
                    <a:pt x="250514" y="434540"/>
                    <a:pt x="234086" y="420037"/>
                  </a:cubicBezTo>
                  <a:lnTo>
                    <a:pt x="213144" y="440979"/>
                  </a:lnTo>
                  <a:cubicBezTo>
                    <a:pt x="215379" y="449437"/>
                    <a:pt x="213284" y="458797"/>
                    <a:pt x="206654" y="465426"/>
                  </a:cubicBezTo>
                  <a:cubicBezTo>
                    <a:pt x="200012" y="472068"/>
                    <a:pt x="182613" y="482216"/>
                    <a:pt x="168834" y="485289"/>
                  </a:cubicBezTo>
                  <a:lnTo>
                    <a:pt x="163652" y="490471"/>
                  </a:lnTo>
                  <a:cubicBezTo>
                    <a:pt x="160579" y="504250"/>
                    <a:pt x="150432" y="521649"/>
                    <a:pt x="143789" y="528291"/>
                  </a:cubicBezTo>
                  <a:cubicBezTo>
                    <a:pt x="133871" y="538210"/>
                    <a:pt x="117793" y="538210"/>
                    <a:pt x="107874" y="528291"/>
                  </a:cubicBezTo>
                  <a:cubicBezTo>
                    <a:pt x="97955" y="518373"/>
                    <a:pt x="97955" y="502295"/>
                    <a:pt x="107874" y="492363"/>
                  </a:cubicBezTo>
                  <a:cubicBezTo>
                    <a:pt x="114503" y="485734"/>
                    <a:pt x="131902" y="475574"/>
                    <a:pt x="145694" y="472513"/>
                  </a:cubicBezTo>
                  <a:lnTo>
                    <a:pt x="150876" y="467331"/>
                  </a:lnTo>
                  <a:cubicBezTo>
                    <a:pt x="153937" y="453539"/>
                    <a:pt x="164097" y="436153"/>
                    <a:pt x="170726" y="429511"/>
                  </a:cubicBezTo>
                  <a:cubicBezTo>
                    <a:pt x="177368" y="422881"/>
                    <a:pt x="186728" y="420786"/>
                    <a:pt x="195186" y="423021"/>
                  </a:cubicBezTo>
                  <a:lnTo>
                    <a:pt x="216129" y="402066"/>
                  </a:lnTo>
                  <a:cubicBezTo>
                    <a:pt x="187122" y="369224"/>
                    <a:pt x="168631" y="327022"/>
                    <a:pt x="165735" y="280565"/>
                  </a:cubicBezTo>
                  <a:lnTo>
                    <a:pt x="136169" y="280565"/>
                  </a:lnTo>
                  <a:cubicBezTo>
                    <a:pt x="131775" y="288122"/>
                    <a:pt x="123673" y="293265"/>
                    <a:pt x="114300" y="293265"/>
                  </a:cubicBezTo>
                  <a:cubicBezTo>
                    <a:pt x="104902" y="293265"/>
                    <a:pt x="85433" y="288134"/>
                    <a:pt x="73508" y="280565"/>
                  </a:cubicBezTo>
                  <a:lnTo>
                    <a:pt x="66180" y="280565"/>
                  </a:lnTo>
                  <a:cubicBezTo>
                    <a:pt x="54267" y="288134"/>
                    <a:pt x="34785" y="293265"/>
                    <a:pt x="25400" y="293265"/>
                  </a:cubicBezTo>
                  <a:cubicBezTo>
                    <a:pt x="11367" y="293265"/>
                    <a:pt x="0" y="281886"/>
                    <a:pt x="0" y="267865"/>
                  </a:cubicBezTo>
                  <a:cubicBezTo>
                    <a:pt x="0" y="253832"/>
                    <a:pt x="11367" y="242465"/>
                    <a:pt x="25400" y="242465"/>
                  </a:cubicBezTo>
                  <a:cubicBezTo>
                    <a:pt x="34785" y="242465"/>
                    <a:pt x="54267" y="247583"/>
                    <a:pt x="66180" y="255165"/>
                  </a:cubicBezTo>
                  <a:lnTo>
                    <a:pt x="73508" y="255165"/>
                  </a:lnTo>
                  <a:cubicBezTo>
                    <a:pt x="85433" y="247583"/>
                    <a:pt x="104902" y="242465"/>
                    <a:pt x="114300" y="242465"/>
                  </a:cubicBezTo>
                  <a:cubicBezTo>
                    <a:pt x="123673" y="242465"/>
                    <a:pt x="131775" y="247609"/>
                    <a:pt x="136169" y="255165"/>
                  </a:cubicBezTo>
                  <a:lnTo>
                    <a:pt x="165735" y="255165"/>
                  </a:lnTo>
                  <a:cubicBezTo>
                    <a:pt x="168631" y="208709"/>
                    <a:pt x="187122" y="166507"/>
                    <a:pt x="216129" y="133652"/>
                  </a:cubicBezTo>
                  <a:lnTo>
                    <a:pt x="195186" y="112709"/>
                  </a:lnTo>
                  <a:cubicBezTo>
                    <a:pt x="186728" y="114945"/>
                    <a:pt x="177368" y="112849"/>
                    <a:pt x="170726" y="106219"/>
                  </a:cubicBezTo>
                  <a:cubicBezTo>
                    <a:pt x="164097" y="99577"/>
                    <a:pt x="153937" y="82179"/>
                    <a:pt x="150876" y="68399"/>
                  </a:cubicBezTo>
                  <a:lnTo>
                    <a:pt x="145694" y="63217"/>
                  </a:lnTo>
                  <a:cubicBezTo>
                    <a:pt x="131902" y="60144"/>
                    <a:pt x="114503" y="49997"/>
                    <a:pt x="107874" y="43355"/>
                  </a:cubicBezTo>
                  <a:cubicBezTo>
                    <a:pt x="97955" y="33436"/>
                    <a:pt x="97955" y="17358"/>
                    <a:pt x="107874" y="7439"/>
                  </a:cubicBezTo>
                  <a:cubicBezTo>
                    <a:pt x="112833" y="2480"/>
                    <a:pt x="119332" y="0"/>
                    <a:pt x="125832" y="0"/>
                  </a:cubicBez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312" name="CustomShape 8"/>
            <p:cNvSpPr/>
            <p:nvPr/>
          </p:nvSpPr>
          <p:spPr>
            <a:xfrm>
              <a:off x="1427040" y="2931840"/>
              <a:ext cx="53280" cy="282600"/>
            </a:xfrm>
            <a:custGeom>
              <a:avLst/>
              <a:gdLst/>
              <a:ahLst/>
              <a:rect l="l" t="t" r="r" b="b"/>
              <a:pathLst>
                <a:path w="128956" h="736600">
                  <a:moveTo>
                    <a:pt x="64478" y="0"/>
                  </a:moveTo>
                  <a:cubicBezTo>
                    <a:pt x="78499" y="0"/>
                    <a:pt x="89878" y="11367"/>
                    <a:pt x="89878" y="25400"/>
                  </a:cubicBezTo>
                  <a:cubicBezTo>
                    <a:pt x="89878" y="34785"/>
                    <a:pt x="84747" y="54267"/>
                    <a:pt x="77178" y="66180"/>
                  </a:cubicBezTo>
                  <a:lnTo>
                    <a:pt x="77178" y="73520"/>
                  </a:lnTo>
                  <a:cubicBezTo>
                    <a:pt x="84747" y="85433"/>
                    <a:pt x="89878" y="104915"/>
                    <a:pt x="89878" y="114300"/>
                  </a:cubicBezTo>
                  <a:cubicBezTo>
                    <a:pt x="89878" y="123673"/>
                    <a:pt x="84734" y="131775"/>
                    <a:pt x="77178" y="136170"/>
                  </a:cubicBezTo>
                  <a:lnTo>
                    <a:pt x="77178" y="165735"/>
                  </a:lnTo>
                  <a:cubicBezTo>
                    <a:pt x="88792" y="166459"/>
                    <a:pt x="100139" y="168158"/>
                    <a:pt x="111141" y="170752"/>
                  </a:cubicBezTo>
                  <a:lnTo>
                    <a:pt x="128956" y="176555"/>
                  </a:lnTo>
                  <a:lnTo>
                    <a:pt x="128956" y="203110"/>
                  </a:lnTo>
                  <a:lnTo>
                    <a:pt x="106040" y="195596"/>
                  </a:lnTo>
                  <a:cubicBezTo>
                    <a:pt x="96685" y="193348"/>
                    <a:pt x="87043" y="191840"/>
                    <a:pt x="77178" y="191135"/>
                  </a:cubicBezTo>
                  <a:lnTo>
                    <a:pt x="77178" y="332537"/>
                  </a:lnTo>
                  <a:lnTo>
                    <a:pt x="80814" y="334006"/>
                  </a:lnTo>
                  <a:lnTo>
                    <a:pt x="128956" y="285864"/>
                  </a:lnTo>
                  <a:lnTo>
                    <a:pt x="128956" y="321780"/>
                  </a:lnTo>
                  <a:lnTo>
                    <a:pt x="98768" y="351968"/>
                  </a:lnTo>
                  <a:cubicBezTo>
                    <a:pt x="98768" y="351955"/>
                    <a:pt x="98755" y="351955"/>
                    <a:pt x="98755" y="351955"/>
                  </a:cubicBezTo>
                  <a:cubicBezTo>
                    <a:pt x="99327" y="353136"/>
                    <a:pt x="99797" y="354356"/>
                    <a:pt x="100241" y="355600"/>
                  </a:cubicBezTo>
                  <a:lnTo>
                    <a:pt x="128956" y="355600"/>
                  </a:lnTo>
                  <a:lnTo>
                    <a:pt x="128956" y="381000"/>
                  </a:lnTo>
                  <a:lnTo>
                    <a:pt x="100241" y="381000"/>
                  </a:lnTo>
                  <a:cubicBezTo>
                    <a:pt x="99797" y="382245"/>
                    <a:pt x="99327" y="383464"/>
                    <a:pt x="98755" y="384645"/>
                  </a:cubicBezTo>
                  <a:cubicBezTo>
                    <a:pt x="98755" y="384645"/>
                    <a:pt x="98768" y="384632"/>
                    <a:pt x="98768" y="384632"/>
                  </a:cubicBezTo>
                  <a:lnTo>
                    <a:pt x="128956" y="414820"/>
                  </a:lnTo>
                  <a:lnTo>
                    <a:pt x="128956" y="450736"/>
                  </a:lnTo>
                  <a:lnTo>
                    <a:pt x="80810" y="402590"/>
                  </a:lnTo>
                  <a:cubicBezTo>
                    <a:pt x="80810" y="402590"/>
                    <a:pt x="80810" y="402577"/>
                    <a:pt x="80823" y="402577"/>
                  </a:cubicBezTo>
                  <a:cubicBezTo>
                    <a:pt x="79642" y="403149"/>
                    <a:pt x="78422" y="403619"/>
                    <a:pt x="77178" y="404063"/>
                  </a:cubicBezTo>
                  <a:lnTo>
                    <a:pt x="77178" y="545452"/>
                  </a:lnTo>
                  <a:cubicBezTo>
                    <a:pt x="87043" y="544751"/>
                    <a:pt x="96685" y="543245"/>
                    <a:pt x="106040" y="540999"/>
                  </a:cubicBezTo>
                  <a:lnTo>
                    <a:pt x="128956" y="533488"/>
                  </a:lnTo>
                  <a:lnTo>
                    <a:pt x="128956" y="560037"/>
                  </a:lnTo>
                  <a:lnTo>
                    <a:pt x="111141" y="565838"/>
                  </a:lnTo>
                  <a:cubicBezTo>
                    <a:pt x="100139" y="568431"/>
                    <a:pt x="88792" y="570128"/>
                    <a:pt x="77178" y="570852"/>
                  </a:cubicBezTo>
                  <a:lnTo>
                    <a:pt x="77178" y="600418"/>
                  </a:lnTo>
                  <a:cubicBezTo>
                    <a:pt x="84734" y="604825"/>
                    <a:pt x="89878" y="612915"/>
                    <a:pt x="89878" y="622300"/>
                  </a:cubicBezTo>
                  <a:cubicBezTo>
                    <a:pt x="89878" y="631686"/>
                    <a:pt x="84747" y="651167"/>
                    <a:pt x="77178" y="663080"/>
                  </a:cubicBezTo>
                  <a:lnTo>
                    <a:pt x="77178" y="670420"/>
                  </a:lnTo>
                  <a:cubicBezTo>
                    <a:pt x="84747" y="682333"/>
                    <a:pt x="89878" y="701815"/>
                    <a:pt x="89878" y="711200"/>
                  </a:cubicBezTo>
                  <a:cubicBezTo>
                    <a:pt x="89878" y="725221"/>
                    <a:pt x="78499" y="736600"/>
                    <a:pt x="64478" y="736600"/>
                  </a:cubicBezTo>
                  <a:cubicBezTo>
                    <a:pt x="50444" y="736600"/>
                    <a:pt x="39078" y="725221"/>
                    <a:pt x="39078" y="711200"/>
                  </a:cubicBezTo>
                  <a:cubicBezTo>
                    <a:pt x="39078" y="701815"/>
                    <a:pt x="44196" y="682333"/>
                    <a:pt x="51778" y="670420"/>
                  </a:cubicBezTo>
                  <a:lnTo>
                    <a:pt x="51778" y="663080"/>
                  </a:lnTo>
                  <a:cubicBezTo>
                    <a:pt x="44196" y="651167"/>
                    <a:pt x="39078" y="631686"/>
                    <a:pt x="39078" y="622300"/>
                  </a:cubicBezTo>
                  <a:cubicBezTo>
                    <a:pt x="39078" y="612915"/>
                    <a:pt x="44209" y="604825"/>
                    <a:pt x="51778" y="600418"/>
                  </a:cubicBezTo>
                  <a:lnTo>
                    <a:pt x="51778" y="570852"/>
                  </a:lnTo>
                  <a:cubicBezTo>
                    <a:pt x="40164" y="570128"/>
                    <a:pt x="28815" y="568431"/>
                    <a:pt x="17813" y="565838"/>
                  </a:cubicBezTo>
                  <a:lnTo>
                    <a:pt x="0" y="560038"/>
                  </a:lnTo>
                  <a:lnTo>
                    <a:pt x="0" y="533489"/>
                  </a:lnTo>
                  <a:lnTo>
                    <a:pt x="22910" y="540999"/>
                  </a:lnTo>
                  <a:cubicBezTo>
                    <a:pt x="32266" y="543245"/>
                    <a:pt x="41910" y="544751"/>
                    <a:pt x="51778" y="545452"/>
                  </a:cubicBezTo>
                  <a:lnTo>
                    <a:pt x="51778" y="404063"/>
                  </a:lnTo>
                  <a:cubicBezTo>
                    <a:pt x="50533" y="403619"/>
                    <a:pt x="49314" y="403149"/>
                    <a:pt x="48133" y="402577"/>
                  </a:cubicBezTo>
                  <a:cubicBezTo>
                    <a:pt x="48133" y="402577"/>
                    <a:pt x="48133" y="402590"/>
                    <a:pt x="48146" y="402590"/>
                  </a:cubicBezTo>
                  <a:lnTo>
                    <a:pt x="0" y="450736"/>
                  </a:lnTo>
                  <a:lnTo>
                    <a:pt x="0" y="414820"/>
                  </a:lnTo>
                  <a:lnTo>
                    <a:pt x="30184" y="384636"/>
                  </a:lnTo>
                  <a:lnTo>
                    <a:pt x="28702" y="381000"/>
                  </a:lnTo>
                  <a:lnTo>
                    <a:pt x="0" y="381000"/>
                  </a:lnTo>
                  <a:lnTo>
                    <a:pt x="0" y="355600"/>
                  </a:lnTo>
                  <a:lnTo>
                    <a:pt x="28702" y="355600"/>
                  </a:lnTo>
                  <a:lnTo>
                    <a:pt x="30184" y="351964"/>
                  </a:lnTo>
                  <a:lnTo>
                    <a:pt x="0" y="321780"/>
                  </a:lnTo>
                  <a:lnTo>
                    <a:pt x="0" y="285864"/>
                  </a:lnTo>
                  <a:lnTo>
                    <a:pt x="48142" y="334006"/>
                  </a:lnTo>
                  <a:lnTo>
                    <a:pt x="51778" y="332537"/>
                  </a:lnTo>
                  <a:lnTo>
                    <a:pt x="51778" y="191135"/>
                  </a:lnTo>
                  <a:cubicBezTo>
                    <a:pt x="41910" y="191840"/>
                    <a:pt x="32266" y="193348"/>
                    <a:pt x="22910" y="195596"/>
                  </a:cubicBezTo>
                  <a:lnTo>
                    <a:pt x="0" y="203109"/>
                  </a:lnTo>
                  <a:lnTo>
                    <a:pt x="0" y="176554"/>
                  </a:lnTo>
                  <a:lnTo>
                    <a:pt x="17813" y="170752"/>
                  </a:lnTo>
                  <a:cubicBezTo>
                    <a:pt x="28815" y="168158"/>
                    <a:pt x="40164" y="166459"/>
                    <a:pt x="51778" y="165735"/>
                  </a:cubicBezTo>
                  <a:lnTo>
                    <a:pt x="51778" y="136170"/>
                  </a:lnTo>
                  <a:cubicBezTo>
                    <a:pt x="44209" y="131775"/>
                    <a:pt x="39078" y="123673"/>
                    <a:pt x="39078" y="114300"/>
                  </a:cubicBezTo>
                  <a:cubicBezTo>
                    <a:pt x="39078" y="104915"/>
                    <a:pt x="44196" y="85433"/>
                    <a:pt x="51778" y="73520"/>
                  </a:cubicBezTo>
                  <a:lnTo>
                    <a:pt x="51778" y="66180"/>
                  </a:lnTo>
                  <a:cubicBezTo>
                    <a:pt x="44196" y="54267"/>
                    <a:pt x="39078" y="34785"/>
                    <a:pt x="39078" y="25400"/>
                  </a:cubicBezTo>
                  <a:cubicBezTo>
                    <a:pt x="39078" y="11367"/>
                    <a:pt x="50444" y="0"/>
                    <a:pt x="64478" y="0"/>
                  </a:cubicBez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313" name="CustomShape 9"/>
            <p:cNvSpPr/>
            <p:nvPr/>
          </p:nvSpPr>
          <p:spPr>
            <a:xfrm>
              <a:off x="1481040" y="2970720"/>
              <a:ext cx="126360" cy="206280"/>
            </a:xfrm>
            <a:custGeom>
              <a:avLst/>
              <a:gdLst/>
              <a:ahLst/>
              <a:rect l="l" t="t" r="r" b="b"/>
              <a:pathLst>
                <a:path w="303822" h="538210">
                  <a:moveTo>
                    <a:pt x="177984" y="0"/>
                  </a:moveTo>
                  <a:cubicBezTo>
                    <a:pt x="184487" y="0"/>
                    <a:pt x="190989" y="2480"/>
                    <a:pt x="195948" y="7439"/>
                  </a:cubicBezTo>
                  <a:cubicBezTo>
                    <a:pt x="205867" y="17358"/>
                    <a:pt x="205867" y="33436"/>
                    <a:pt x="195948" y="43355"/>
                  </a:cubicBezTo>
                  <a:cubicBezTo>
                    <a:pt x="189306" y="49997"/>
                    <a:pt x="171907" y="60144"/>
                    <a:pt x="158128" y="63217"/>
                  </a:cubicBezTo>
                  <a:lnTo>
                    <a:pt x="152946" y="68399"/>
                  </a:lnTo>
                  <a:cubicBezTo>
                    <a:pt x="149873" y="82179"/>
                    <a:pt x="139725" y="99577"/>
                    <a:pt x="133083" y="106219"/>
                  </a:cubicBezTo>
                  <a:cubicBezTo>
                    <a:pt x="126454" y="112849"/>
                    <a:pt x="117094" y="114945"/>
                    <a:pt x="108636" y="112709"/>
                  </a:cubicBezTo>
                  <a:lnTo>
                    <a:pt x="87681" y="133652"/>
                  </a:lnTo>
                  <a:cubicBezTo>
                    <a:pt x="116700" y="166507"/>
                    <a:pt x="135179" y="208709"/>
                    <a:pt x="138074" y="255165"/>
                  </a:cubicBezTo>
                  <a:lnTo>
                    <a:pt x="167640" y="255165"/>
                  </a:lnTo>
                  <a:cubicBezTo>
                    <a:pt x="172047" y="247609"/>
                    <a:pt x="180137" y="242465"/>
                    <a:pt x="189522" y="242465"/>
                  </a:cubicBezTo>
                  <a:cubicBezTo>
                    <a:pt x="198907" y="242465"/>
                    <a:pt x="218389" y="247583"/>
                    <a:pt x="230302" y="255165"/>
                  </a:cubicBezTo>
                  <a:lnTo>
                    <a:pt x="237630" y="255165"/>
                  </a:lnTo>
                  <a:cubicBezTo>
                    <a:pt x="249555" y="247583"/>
                    <a:pt x="269024" y="242465"/>
                    <a:pt x="278422" y="242465"/>
                  </a:cubicBezTo>
                  <a:cubicBezTo>
                    <a:pt x="292443" y="242465"/>
                    <a:pt x="303822" y="253832"/>
                    <a:pt x="303822" y="267865"/>
                  </a:cubicBezTo>
                  <a:cubicBezTo>
                    <a:pt x="303822" y="281886"/>
                    <a:pt x="292443" y="293265"/>
                    <a:pt x="278422" y="293265"/>
                  </a:cubicBezTo>
                  <a:cubicBezTo>
                    <a:pt x="269024" y="293265"/>
                    <a:pt x="249555" y="288134"/>
                    <a:pt x="237630" y="280565"/>
                  </a:cubicBezTo>
                  <a:lnTo>
                    <a:pt x="230302" y="280565"/>
                  </a:lnTo>
                  <a:cubicBezTo>
                    <a:pt x="218389" y="288134"/>
                    <a:pt x="198907" y="293265"/>
                    <a:pt x="189522" y="293265"/>
                  </a:cubicBezTo>
                  <a:cubicBezTo>
                    <a:pt x="180137" y="293265"/>
                    <a:pt x="172047" y="288122"/>
                    <a:pt x="167640" y="280565"/>
                  </a:cubicBezTo>
                  <a:lnTo>
                    <a:pt x="138074" y="280565"/>
                  </a:lnTo>
                  <a:cubicBezTo>
                    <a:pt x="135179" y="327022"/>
                    <a:pt x="116700" y="369224"/>
                    <a:pt x="87681" y="402066"/>
                  </a:cubicBezTo>
                  <a:lnTo>
                    <a:pt x="108636" y="423021"/>
                  </a:lnTo>
                  <a:cubicBezTo>
                    <a:pt x="117094" y="420786"/>
                    <a:pt x="126454" y="422881"/>
                    <a:pt x="133083" y="429511"/>
                  </a:cubicBezTo>
                  <a:cubicBezTo>
                    <a:pt x="139725" y="436153"/>
                    <a:pt x="149873" y="453539"/>
                    <a:pt x="152946" y="467331"/>
                  </a:cubicBezTo>
                  <a:lnTo>
                    <a:pt x="158128" y="472513"/>
                  </a:lnTo>
                  <a:cubicBezTo>
                    <a:pt x="171907" y="475574"/>
                    <a:pt x="189306" y="485734"/>
                    <a:pt x="195948" y="492363"/>
                  </a:cubicBezTo>
                  <a:cubicBezTo>
                    <a:pt x="205867" y="502295"/>
                    <a:pt x="205867" y="518373"/>
                    <a:pt x="195948" y="528291"/>
                  </a:cubicBezTo>
                  <a:cubicBezTo>
                    <a:pt x="186030" y="538210"/>
                    <a:pt x="169939" y="538210"/>
                    <a:pt x="160020" y="528291"/>
                  </a:cubicBezTo>
                  <a:cubicBezTo>
                    <a:pt x="153391" y="521649"/>
                    <a:pt x="143231" y="504250"/>
                    <a:pt x="140170" y="490471"/>
                  </a:cubicBezTo>
                  <a:lnTo>
                    <a:pt x="134988" y="485289"/>
                  </a:lnTo>
                  <a:cubicBezTo>
                    <a:pt x="121196" y="482216"/>
                    <a:pt x="103797" y="472068"/>
                    <a:pt x="97168" y="465426"/>
                  </a:cubicBezTo>
                  <a:cubicBezTo>
                    <a:pt x="90538" y="458797"/>
                    <a:pt x="88443" y="449437"/>
                    <a:pt x="90678" y="440979"/>
                  </a:cubicBezTo>
                  <a:lnTo>
                    <a:pt x="69723" y="420037"/>
                  </a:lnTo>
                  <a:cubicBezTo>
                    <a:pt x="53296" y="434540"/>
                    <a:pt x="34535" y="446411"/>
                    <a:pt x="14073" y="455019"/>
                  </a:cubicBezTo>
                  <a:lnTo>
                    <a:pt x="0" y="459602"/>
                  </a:lnTo>
                  <a:lnTo>
                    <a:pt x="0" y="433053"/>
                  </a:lnTo>
                  <a:lnTo>
                    <a:pt x="4224" y="431668"/>
                  </a:lnTo>
                  <a:cubicBezTo>
                    <a:pt x="21657" y="424342"/>
                    <a:pt x="37681" y="414309"/>
                    <a:pt x="51778" y="402079"/>
                  </a:cubicBezTo>
                  <a:lnTo>
                    <a:pt x="0" y="350301"/>
                  </a:lnTo>
                  <a:lnTo>
                    <a:pt x="0" y="314385"/>
                  </a:lnTo>
                  <a:lnTo>
                    <a:pt x="69736" y="384121"/>
                  </a:lnTo>
                  <a:cubicBezTo>
                    <a:pt x="94196" y="355927"/>
                    <a:pt x="109868" y="320024"/>
                    <a:pt x="112674" y="280565"/>
                  </a:cubicBezTo>
                  <a:lnTo>
                    <a:pt x="0" y="280565"/>
                  </a:lnTo>
                  <a:lnTo>
                    <a:pt x="0" y="255165"/>
                  </a:lnTo>
                  <a:lnTo>
                    <a:pt x="112674" y="255165"/>
                  </a:lnTo>
                  <a:cubicBezTo>
                    <a:pt x="109868" y="215694"/>
                    <a:pt x="94196" y="179803"/>
                    <a:pt x="69736" y="151609"/>
                  </a:cubicBezTo>
                  <a:lnTo>
                    <a:pt x="0" y="221345"/>
                  </a:lnTo>
                  <a:lnTo>
                    <a:pt x="0" y="185429"/>
                  </a:lnTo>
                  <a:lnTo>
                    <a:pt x="51778" y="133652"/>
                  </a:lnTo>
                  <a:cubicBezTo>
                    <a:pt x="37681" y="121421"/>
                    <a:pt x="21657" y="111389"/>
                    <a:pt x="4224" y="104061"/>
                  </a:cubicBezTo>
                  <a:lnTo>
                    <a:pt x="0" y="102675"/>
                  </a:lnTo>
                  <a:lnTo>
                    <a:pt x="0" y="76120"/>
                  </a:lnTo>
                  <a:lnTo>
                    <a:pt x="14073" y="80705"/>
                  </a:lnTo>
                  <a:cubicBezTo>
                    <a:pt x="34535" y="89316"/>
                    <a:pt x="53296" y="101190"/>
                    <a:pt x="69723" y="115694"/>
                  </a:cubicBezTo>
                  <a:lnTo>
                    <a:pt x="90678" y="94751"/>
                  </a:lnTo>
                  <a:cubicBezTo>
                    <a:pt x="88443" y="86293"/>
                    <a:pt x="90538" y="76933"/>
                    <a:pt x="97168" y="70291"/>
                  </a:cubicBezTo>
                  <a:cubicBezTo>
                    <a:pt x="103797" y="63662"/>
                    <a:pt x="121196" y="53502"/>
                    <a:pt x="134988" y="50441"/>
                  </a:cubicBezTo>
                  <a:lnTo>
                    <a:pt x="140170" y="45260"/>
                  </a:lnTo>
                  <a:cubicBezTo>
                    <a:pt x="143231" y="31467"/>
                    <a:pt x="153391" y="14068"/>
                    <a:pt x="160020" y="7439"/>
                  </a:cubicBezTo>
                  <a:cubicBezTo>
                    <a:pt x="164979" y="2480"/>
                    <a:pt x="171482" y="0"/>
                    <a:pt x="177984" y="0"/>
                  </a:cubicBez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314" name="CustomShape 10"/>
            <p:cNvSpPr/>
            <p:nvPr/>
          </p:nvSpPr>
          <p:spPr>
            <a:xfrm>
              <a:off x="2040480" y="2449440"/>
              <a:ext cx="126720" cy="324000"/>
            </a:xfrm>
            <a:custGeom>
              <a:avLst/>
              <a:gdLst/>
              <a:ahLst/>
              <a:rect l="l" t="t" r="r" b="b"/>
              <a:pathLst>
                <a:path w="304800" h="844550">
                  <a:moveTo>
                    <a:pt x="152400" y="0"/>
                  </a:moveTo>
                  <a:cubicBezTo>
                    <a:pt x="172237" y="0"/>
                    <a:pt x="187008" y="182105"/>
                    <a:pt x="189954" y="221158"/>
                  </a:cubicBezTo>
                  <a:lnTo>
                    <a:pt x="228600" y="298450"/>
                  </a:lnTo>
                  <a:lnTo>
                    <a:pt x="190500" y="298450"/>
                  </a:lnTo>
                  <a:lnTo>
                    <a:pt x="190500" y="600075"/>
                  </a:lnTo>
                  <a:lnTo>
                    <a:pt x="304800" y="762000"/>
                  </a:lnTo>
                  <a:lnTo>
                    <a:pt x="215900" y="762000"/>
                  </a:lnTo>
                  <a:lnTo>
                    <a:pt x="215900" y="806450"/>
                  </a:lnTo>
                  <a:cubicBezTo>
                    <a:pt x="215900" y="827494"/>
                    <a:pt x="198844" y="844550"/>
                    <a:pt x="177800" y="844550"/>
                  </a:cubicBezTo>
                  <a:lnTo>
                    <a:pt x="127000" y="844550"/>
                  </a:lnTo>
                  <a:cubicBezTo>
                    <a:pt x="105956" y="844550"/>
                    <a:pt x="88900" y="827494"/>
                    <a:pt x="88900" y="806450"/>
                  </a:cubicBezTo>
                  <a:lnTo>
                    <a:pt x="88900" y="762000"/>
                  </a:lnTo>
                  <a:lnTo>
                    <a:pt x="0" y="762000"/>
                  </a:lnTo>
                  <a:lnTo>
                    <a:pt x="114300" y="600075"/>
                  </a:lnTo>
                  <a:lnTo>
                    <a:pt x="114300" y="298450"/>
                  </a:lnTo>
                  <a:lnTo>
                    <a:pt x="76200" y="298450"/>
                  </a:lnTo>
                  <a:lnTo>
                    <a:pt x="115024" y="220789"/>
                  </a:lnTo>
                  <a:cubicBezTo>
                    <a:pt x="118808" y="180975"/>
                    <a:pt x="136855" y="0"/>
                    <a:pt x="152400" y="0"/>
                  </a:cubicBez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315" name="CustomShape 11"/>
            <p:cNvSpPr/>
            <p:nvPr/>
          </p:nvSpPr>
          <p:spPr>
            <a:xfrm>
              <a:off x="1655280" y="3620160"/>
              <a:ext cx="142560" cy="126360"/>
            </a:xfrm>
            <a:custGeom>
              <a:avLst/>
              <a:gdLst/>
              <a:ahLst/>
              <a:rect l="l" t="t" r="r" b="b"/>
              <a:pathLst>
                <a:path w="342900" h="330200">
                  <a:moveTo>
                    <a:pt x="88900" y="0"/>
                  </a:moveTo>
                  <a:lnTo>
                    <a:pt x="342900" y="0"/>
                  </a:lnTo>
                  <a:lnTo>
                    <a:pt x="254000" y="330200"/>
                  </a:lnTo>
                  <a:lnTo>
                    <a:pt x="0" y="330200"/>
                  </a:lnTo>
                  <a:lnTo>
                    <a:pt x="88900" y="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316" name="CustomShape 12"/>
            <p:cNvSpPr/>
            <p:nvPr/>
          </p:nvSpPr>
          <p:spPr>
            <a:xfrm>
              <a:off x="1594440" y="3673800"/>
              <a:ext cx="126000" cy="136080"/>
            </a:xfrm>
            <a:custGeom>
              <a:avLst/>
              <a:gdLst/>
              <a:ahLst/>
              <a:rect l="l" t="t" r="r" b="b"/>
              <a:pathLst>
                <a:path w="303390" h="355600">
                  <a:moveTo>
                    <a:pt x="98781" y="0"/>
                  </a:moveTo>
                  <a:lnTo>
                    <a:pt x="119672" y="0"/>
                  </a:lnTo>
                  <a:lnTo>
                    <a:pt x="44450" y="279400"/>
                  </a:lnTo>
                  <a:lnTo>
                    <a:pt x="303390" y="279400"/>
                  </a:lnTo>
                  <a:lnTo>
                    <a:pt x="282219" y="355600"/>
                  </a:lnTo>
                  <a:lnTo>
                    <a:pt x="0" y="355600"/>
                  </a:lnTo>
                  <a:lnTo>
                    <a:pt x="98781" y="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317" name="CustomShape 13"/>
            <p:cNvSpPr/>
            <p:nvPr/>
          </p:nvSpPr>
          <p:spPr>
            <a:xfrm>
              <a:off x="1628640" y="3644640"/>
              <a:ext cx="108360" cy="126360"/>
            </a:xfrm>
            <a:custGeom>
              <a:avLst/>
              <a:gdLst/>
              <a:ahLst/>
              <a:rect l="l" t="t" r="r" b="b"/>
              <a:pathLst>
                <a:path w="260833" h="330200">
                  <a:moveTo>
                    <a:pt x="88900" y="0"/>
                  </a:moveTo>
                  <a:lnTo>
                    <a:pt x="107467" y="0"/>
                  </a:lnTo>
                  <a:lnTo>
                    <a:pt x="25400" y="304800"/>
                  </a:lnTo>
                  <a:lnTo>
                    <a:pt x="260833" y="304800"/>
                  </a:lnTo>
                  <a:lnTo>
                    <a:pt x="254000" y="330200"/>
                  </a:lnTo>
                  <a:lnTo>
                    <a:pt x="0" y="330200"/>
                  </a:lnTo>
                  <a:lnTo>
                    <a:pt x="88900" y="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318" name="CustomShape 14"/>
            <p:cNvSpPr/>
            <p:nvPr/>
          </p:nvSpPr>
          <p:spPr>
            <a:xfrm>
              <a:off x="1768320" y="3708720"/>
              <a:ext cx="91440" cy="188640"/>
            </a:xfrm>
            <a:custGeom>
              <a:avLst/>
              <a:gdLst/>
              <a:ahLst/>
              <a:rect l="l" t="t" r="r" b="b"/>
              <a:pathLst>
                <a:path w="220548" h="492658">
                  <a:moveTo>
                    <a:pt x="52388" y="0"/>
                  </a:moveTo>
                  <a:cubicBezTo>
                    <a:pt x="197498" y="0"/>
                    <a:pt x="219303" y="135610"/>
                    <a:pt x="220485" y="209055"/>
                  </a:cubicBezTo>
                  <a:cubicBezTo>
                    <a:pt x="220485" y="209105"/>
                    <a:pt x="220485" y="209156"/>
                    <a:pt x="220485" y="209207"/>
                  </a:cubicBezTo>
                  <a:cubicBezTo>
                    <a:pt x="220523" y="211671"/>
                    <a:pt x="220548" y="214109"/>
                    <a:pt x="220548" y="216433"/>
                  </a:cubicBezTo>
                  <a:cubicBezTo>
                    <a:pt x="220548" y="218758"/>
                    <a:pt x="220523" y="221196"/>
                    <a:pt x="220485" y="223660"/>
                  </a:cubicBezTo>
                  <a:cubicBezTo>
                    <a:pt x="220485" y="223710"/>
                    <a:pt x="220485" y="223761"/>
                    <a:pt x="220485" y="223812"/>
                  </a:cubicBezTo>
                  <a:cubicBezTo>
                    <a:pt x="219405" y="290588"/>
                    <a:pt x="201232" y="408648"/>
                    <a:pt x="88900" y="429590"/>
                  </a:cubicBezTo>
                  <a:lnTo>
                    <a:pt x="88900" y="492658"/>
                  </a:lnTo>
                  <a:lnTo>
                    <a:pt x="0" y="391058"/>
                  </a:lnTo>
                  <a:lnTo>
                    <a:pt x="88900" y="289458"/>
                  </a:lnTo>
                  <a:lnTo>
                    <a:pt x="88900" y="334442"/>
                  </a:lnTo>
                  <a:cubicBezTo>
                    <a:pt x="130823" y="320319"/>
                    <a:pt x="196075" y="287388"/>
                    <a:pt x="213881" y="216433"/>
                  </a:cubicBezTo>
                  <a:cubicBezTo>
                    <a:pt x="187071" y="109550"/>
                    <a:pt x="52388" y="88900"/>
                    <a:pt x="52388" y="88900"/>
                  </a:cubicBezTo>
                  <a:lnTo>
                    <a:pt x="52388" y="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319" name="CustomShape 15"/>
            <p:cNvSpPr/>
            <p:nvPr/>
          </p:nvSpPr>
          <p:spPr>
            <a:xfrm>
              <a:off x="1580400" y="3870720"/>
              <a:ext cx="169200" cy="21600"/>
            </a:xfrm>
            <a:custGeom>
              <a:avLst/>
              <a:gdLst/>
              <a:ahLst/>
              <a:rect l="l" t="t" r="r" b="b"/>
              <a:pathLst>
                <a:path w="406400" h="57150">
                  <a:moveTo>
                    <a:pt x="27406" y="0"/>
                  </a:moveTo>
                  <a:cubicBezTo>
                    <a:pt x="62560" y="11379"/>
                    <a:pt x="128029" y="19050"/>
                    <a:pt x="203200" y="19050"/>
                  </a:cubicBezTo>
                  <a:cubicBezTo>
                    <a:pt x="278371" y="19050"/>
                    <a:pt x="343840" y="11379"/>
                    <a:pt x="378993" y="0"/>
                  </a:cubicBezTo>
                  <a:cubicBezTo>
                    <a:pt x="396316" y="5613"/>
                    <a:pt x="406400" y="12103"/>
                    <a:pt x="406400" y="19050"/>
                  </a:cubicBezTo>
                  <a:cubicBezTo>
                    <a:pt x="406400" y="40094"/>
                    <a:pt x="315430" y="57150"/>
                    <a:pt x="203200" y="57150"/>
                  </a:cubicBezTo>
                  <a:cubicBezTo>
                    <a:pt x="90970" y="57150"/>
                    <a:pt x="0" y="40094"/>
                    <a:pt x="0" y="19050"/>
                  </a:cubicBezTo>
                  <a:cubicBezTo>
                    <a:pt x="0" y="12103"/>
                    <a:pt x="10084" y="5613"/>
                    <a:pt x="27406" y="0"/>
                  </a:cubicBez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320" name="CustomShape 16"/>
            <p:cNvSpPr/>
            <p:nvPr/>
          </p:nvSpPr>
          <p:spPr>
            <a:xfrm>
              <a:off x="1580400" y="3899880"/>
              <a:ext cx="169200" cy="21600"/>
            </a:xfrm>
            <a:custGeom>
              <a:avLst/>
              <a:gdLst/>
              <a:ahLst/>
              <a:rect l="l" t="t" r="r" b="b"/>
              <a:pathLst>
                <a:path w="406400" h="57150">
                  <a:moveTo>
                    <a:pt x="27406" y="0"/>
                  </a:moveTo>
                  <a:cubicBezTo>
                    <a:pt x="62560" y="11379"/>
                    <a:pt x="128029" y="19050"/>
                    <a:pt x="203200" y="19050"/>
                  </a:cubicBezTo>
                  <a:cubicBezTo>
                    <a:pt x="278371" y="19050"/>
                    <a:pt x="343840" y="11379"/>
                    <a:pt x="378993" y="0"/>
                  </a:cubicBezTo>
                  <a:cubicBezTo>
                    <a:pt x="396316" y="5613"/>
                    <a:pt x="406400" y="12103"/>
                    <a:pt x="406400" y="19050"/>
                  </a:cubicBezTo>
                  <a:cubicBezTo>
                    <a:pt x="406400" y="40094"/>
                    <a:pt x="315430" y="57150"/>
                    <a:pt x="203200" y="57150"/>
                  </a:cubicBezTo>
                  <a:cubicBezTo>
                    <a:pt x="90970" y="57150"/>
                    <a:pt x="0" y="40094"/>
                    <a:pt x="0" y="19050"/>
                  </a:cubicBezTo>
                  <a:cubicBezTo>
                    <a:pt x="0" y="12103"/>
                    <a:pt x="10084" y="5613"/>
                    <a:pt x="27406" y="0"/>
                  </a:cubicBez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321" name="CustomShape 17"/>
            <p:cNvSpPr/>
            <p:nvPr/>
          </p:nvSpPr>
          <p:spPr>
            <a:xfrm>
              <a:off x="1580400" y="3834000"/>
              <a:ext cx="84240" cy="28800"/>
            </a:xfrm>
            <a:custGeom>
              <a:avLst/>
              <a:gdLst/>
              <a:ahLst/>
              <a:rect l="l" t="t" r="r" b="b"/>
              <a:pathLst>
                <a:path w="203200" h="76200">
                  <a:moveTo>
                    <a:pt x="203200" y="0"/>
                  </a:moveTo>
                  <a:lnTo>
                    <a:pt x="203200" y="28575"/>
                  </a:lnTo>
                  <a:cubicBezTo>
                    <a:pt x="175146" y="28575"/>
                    <a:pt x="152400" y="32842"/>
                    <a:pt x="152400" y="38100"/>
                  </a:cubicBezTo>
                  <a:cubicBezTo>
                    <a:pt x="152400" y="43358"/>
                    <a:pt x="175146" y="47625"/>
                    <a:pt x="203200" y="47625"/>
                  </a:cubicBezTo>
                  <a:lnTo>
                    <a:pt x="203200" y="76200"/>
                  </a:lnTo>
                  <a:cubicBezTo>
                    <a:pt x="90970" y="76200"/>
                    <a:pt x="0" y="59144"/>
                    <a:pt x="0" y="38100"/>
                  </a:cubicBezTo>
                  <a:cubicBezTo>
                    <a:pt x="0" y="17056"/>
                    <a:pt x="90970" y="0"/>
                    <a:pt x="203200" y="0"/>
                  </a:cubicBez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322" name="CustomShape 18"/>
            <p:cNvSpPr/>
            <p:nvPr/>
          </p:nvSpPr>
          <p:spPr>
            <a:xfrm>
              <a:off x="1665000" y="3834000"/>
              <a:ext cx="84240" cy="28800"/>
            </a:xfrm>
            <a:custGeom>
              <a:avLst/>
              <a:gdLst/>
              <a:ahLst/>
              <a:rect l="l" t="t" r="r" b="b"/>
              <a:pathLst>
                <a:path w="203200" h="76200">
                  <a:moveTo>
                    <a:pt x="0" y="0"/>
                  </a:moveTo>
                  <a:cubicBezTo>
                    <a:pt x="112230" y="0"/>
                    <a:pt x="203200" y="17056"/>
                    <a:pt x="203200" y="38100"/>
                  </a:cubicBezTo>
                  <a:cubicBezTo>
                    <a:pt x="203200" y="59144"/>
                    <a:pt x="112230" y="76200"/>
                    <a:pt x="0" y="76200"/>
                  </a:cubicBezTo>
                  <a:lnTo>
                    <a:pt x="0" y="47625"/>
                  </a:lnTo>
                  <a:cubicBezTo>
                    <a:pt x="28054" y="47625"/>
                    <a:pt x="50800" y="43358"/>
                    <a:pt x="50800" y="38100"/>
                  </a:cubicBezTo>
                  <a:cubicBezTo>
                    <a:pt x="50800" y="32842"/>
                    <a:pt x="28054" y="28575"/>
                    <a:pt x="0" y="2857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323" name="CustomShape 19"/>
            <p:cNvSpPr/>
            <p:nvPr/>
          </p:nvSpPr>
          <p:spPr>
            <a:xfrm>
              <a:off x="1677960" y="3033000"/>
              <a:ext cx="837000" cy="162720"/>
            </a:xfrm>
            <a:custGeom>
              <a:avLst/>
              <a:gdLst/>
              <a:ahLst/>
              <a:rect l="l" t="t" r="r" b="b"/>
              <a:pathLst>
                <a:path w="2008721" h="424599">
                  <a:moveTo>
                    <a:pt x="1195536" y="38708"/>
                  </a:moveTo>
                  <a:cubicBezTo>
                    <a:pt x="1721810" y="20952"/>
                    <a:pt x="2008721" y="239814"/>
                    <a:pt x="2008721" y="239814"/>
                  </a:cubicBezTo>
                  <a:lnTo>
                    <a:pt x="1526121" y="239814"/>
                  </a:lnTo>
                  <a:cubicBezTo>
                    <a:pt x="992721" y="0"/>
                    <a:pt x="127000" y="424599"/>
                    <a:pt x="127000" y="424599"/>
                  </a:cubicBezTo>
                  <a:lnTo>
                    <a:pt x="0" y="424599"/>
                  </a:lnTo>
                  <a:cubicBezTo>
                    <a:pt x="477836" y="145198"/>
                    <a:pt x="879771" y="49362"/>
                    <a:pt x="1195536" y="38708"/>
                  </a:cubicBez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324" name="CustomShape 20"/>
            <p:cNvSpPr/>
            <p:nvPr/>
          </p:nvSpPr>
          <p:spPr>
            <a:xfrm>
              <a:off x="1677960" y="3345120"/>
              <a:ext cx="837000" cy="285840"/>
            </a:xfrm>
            <a:custGeom>
              <a:avLst/>
              <a:gdLst/>
              <a:ahLst/>
              <a:rect l="l" t="t" r="r" b="b"/>
              <a:pathLst>
                <a:path w="2008721" h="745071">
                  <a:moveTo>
                    <a:pt x="1881721" y="0"/>
                  </a:moveTo>
                  <a:lnTo>
                    <a:pt x="2008721" y="0"/>
                  </a:lnTo>
                  <a:cubicBezTo>
                    <a:pt x="734492" y="745071"/>
                    <a:pt x="0" y="184785"/>
                    <a:pt x="0" y="184785"/>
                  </a:cubicBezTo>
                  <a:lnTo>
                    <a:pt x="482600" y="184785"/>
                  </a:lnTo>
                  <a:cubicBezTo>
                    <a:pt x="1016000" y="424599"/>
                    <a:pt x="1881721" y="0"/>
                    <a:pt x="1881721" y="0"/>
                  </a:cubicBez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325" name="CustomShape 21"/>
            <p:cNvSpPr/>
            <p:nvPr/>
          </p:nvSpPr>
          <p:spPr>
            <a:xfrm>
              <a:off x="2597040" y="3029040"/>
              <a:ext cx="83160" cy="146160"/>
            </a:xfrm>
            <a:custGeom>
              <a:avLst/>
              <a:gdLst/>
              <a:ahLst/>
              <a:rect l="l" t="t" r="r" b="b"/>
              <a:pathLst>
                <a:path w="199949" h="381445">
                  <a:moveTo>
                    <a:pt x="193421" y="0"/>
                  </a:moveTo>
                  <a:lnTo>
                    <a:pt x="199949" y="33575"/>
                  </a:lnTo>
                  <a:lnTo>
                    <a:pt x="199949" y="73609"/>
                  </a:lnTo>
                  <a:cubicBezTo>
                    <a:pt x="133426" y="73609"/>
                    <a:pt x="79299" y="127737"/>
                    <a:pt x="79299" y="194259"/>
                  </a:cubicBezTo>
                  <a:cubicBezTo>
                    <a:pt x="79299" y="260782"/>
                    <a:pt x="133426" y="314909"/>
                    <a:pt x="199949" y="314909"/>
                  </a:cubicBezTo>
                  <a:lnTo>
                    <a:pt x="199949" y="366396"/>
                  </a:lnTo>
                  <a:lnTo>
                    <a:pt x="197320" y="352882"/>
                  </a:lnTo>
                  <a:cubicBezTo>
                    <a:pt x="177965" y="352552"/>
                    <a:pt x="159486" y="348729"/>
                    <a:pt x="142392" y="342049"/>
                  </a:cubicBezTo>
                  <a:lnTo>
                    <a:pt x="115811" y="381445"/>
                  </a:lnTo>
                  <a:lnTo>
                    <a:pt x="63170" y="345923"/>
                  </a:lnTo>
                  <a:lnTo>
                    <a:pt x="89014" y="307619"/>
                  </a:lnTo>
                  <a:cubicBezTo>
                    <a:pt x="75209" y="294107"/>
                    <a:pt x="63945" y="278067"/>
                    <a:pt x="55778" y="260312"/>
                  </a:cubicBezTo>
                  <a:lnTo>
                    <a:pt x="12128" y="268796"/>
                  </a:lnTo>
                  <a:lnTo>
                    <a:pt x="0" y="206464"/>
                  </a:lnTo>
                  <a:lnTo>
                    <a:pt x="41415" y="198412"/>
                  </a:lnTo>
                  <a:cubicBezTo>
                    <a:pt x="41377" y="197015"/>
                    <a:pt x="41199" y="195656"/>
                    <a:pt x="41199" y="194259"/>
                  </a:cubicBezTo>
                  <a:cubicBezTo>
                    <a:pt x="41199" y="174498"/>
                    <a:pt x="44996" y="155651"/>
                    <a:pt x="51613" y="138189"/>
                  </a:cubicBezTo>
                  <a:lnTo>
                    <a:pt x="18440" y="115811"/>
                  </a:lnTo>
                  <a:lnTo>
                    <a:pt x="53962" y="63183"/>
                  </a:lnTo>
                  <a:lnTo>
                    <a:pt x="85547" y="84481"/>
                  </a:lnTo>
                  <a:cubicBezTo>
                    <a:pt x="100343" y="69063"/>
                    <a:pt x="118123" y="56541"/>
                    <a:pt x="138074" y="48070"/>
                  </a:cubicBezTo>
                  <a:lnTo>
                    <a:pt x="131089" y="12129"/>
                  </a:lnTo>
                  <a:lnTo>
                    <a:pt x="193421" y="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326" name="CustomShape 22"/>
            <p:cNvSpPr/>
            <p:nvPr/>
          </p:nvSpPr>
          <p:spPr>
            <a:xfrm>
              <a:off x="2680560" y="3035880"/>
              <a:ext cx="83160" cy="146160"/>
            </a:xfrm>
            <a:custGeom>
              <a:avLst/>
              <a:gdLst/>
              <a:ahLst/>
              <a:rect l="l" t="t" r="r" b="b"/>
              <a:pathLst>
                <a:path w="199936" h="381444">
                  <a:moveTo>
                    <a:pt x="84125" y="0"/>
                  </a:moveTo>
                  <a:lnTo>
                    <a:pt x="136766" y="35522"/>
                  </a:lnTo>
                  <a:lnTo>
                    <a:pt x="115418" y="67158"/>
                  </a:lnTo>
                  <a:cubicBezTo>
                    <a:pt x="129743" y="82372"/>
                    <a:pt x="141059" y="100381"/>
                    <a:pt x="148527" y="120294"/>
                  </a:cubicBezTo>
                  <a:lnTo>
                    <a:pt x="187808" y="112649"/>
                  </a:lnTo>
                  <a:lnTo>
                    <a:pt x="199936" y="174993"/>
                  </a:lnTo>
                  <a:lnTo>
                    <a:pt x="158382" y="183070"/>
                  </a:lnTo>
                  <a:cubicBezTo>
                    <a:pt x="157455" y="203568"/>
                    <a:pt x="152692" y="223037"/>
                    <a:pt x="144691" y="240805"/>
                  </a:cubicBezTo>
                  <a:lnTo>
                    <a:pt x="181496" y="265633"/>
                  </a:lnTo>
                  <a:lnTo>
                    <a:pt x="145974" y="318275"/>
                  </a:lnTo>
                  <a:lnTo>
                    <a:pt x="107480" y="292303"/>
                  </a:lnTo>
                  <a:cubicBezTo>
                    <a:pt x="93612" y="305117"/>
                    <a:pt x="77546" y="315532"/>
                    <a:pt x="59792" y="322783"/>
                  </a:cubicBezTo>
                  <a:lnTo>
                    <a:pt x="68847" y="369316"/>
                  </a:lnTo>
                  <a:lnTo>
                    <a:pt x="6515" y="381444"/>
                  </a:lnTo>
                  <a:lnTo>
                    <a:pt x="0" y="347955"/>
                  </a:lnTo>
                  <a:lnTo>
                    <a:pt x="0" y="296469"/>
                  </a:lnTo>
                  <a:cubicBezTo>
                    <a:pt x="66523" y="296469"/>
                    <a:pt x="120650" y="242341"/>
                    <a:pt x="120650" y="175819"/>
                  </a:cubicBezTo>
                  <a:cubicBezTo>
                    <a:pt x="120650" y="109296"/>
                    <a:pt x="66523" y="55169"/>
                    <a:pt x="0" y="55169"/>
                  </a:cubicBezTo>
                  <a:lnTo>
                    <a:pt x="0" y="15135"/>
                  </a:lnTo>
                  <a:lnTo>
                    <a:pt x="381" y="17094"/>
                  </a:lnTo>
                  <a:cubicBezTo>
                    <a:pt x="22860" y="17145"/>
                    <a:pt x="44209" y="21946"/>
                    <a:pt x="63589" y="30455"/>
                  </a:cubicBezTo>
                  <a:lnTo>
                    <a:pt x="84125" y="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327" name="CustomShape 23"/>
            <p:cNvSpPr/>
            <p:nvPr/>
          </p:nvSpPr>
          <p:spPr>
            <a:xfrm>
              <a:off x="2658240" y="2943720"/>
              <a:ext cx="42840" cy="75240"/>
            </a:xfrm>
            <a:custGeom>
              <a:avLst/>
              <a:gdLst/>
              <a:ahLst/>
              <a:rect l="l" t="t" r="r" b="b"/>
              <a:pathLst>
                <a:path w="104020" h="196939">
                  <a:moveTo>
                    <a:pt x="96736" y="0"/>
                  </a:moveTo>
                  <a:lnTo>
                    <a:pt x="99721" y="15354"/>
                  </a:lnTo>
                  <a:lnTo>
                    <a:pt x="104020" y="15139"/>
                  </a:lnTo>
                  <a:lnTo>
                    <a:pt x="104020" y="40540"/>
                  </a:lnTo>
                  <a:lnTo>
                    <a:pt x="80495" y="45302"/>
                  </a:lnTo>
                  <a:cubicBezTo>
                    <a:pt x="58784" y="54503"/>
                    <a:pt x="43510" y="76032"/>
                    <a:pt x="43510" y="101054"/>
                  </a:cubicBezTo>
                  <a:cubicBezTo>
                    <a:pt x="43510" y="126076"/>
                    <a:pt x="58784" y="147598"/>
                    <a:pt x="80495" y="156795"/>
                  </a:cubicBezTo>
                  <a:lnTo>
                    <a:pt x="104020" y="161556"/>
                  </a:lnTo>
                  <a:lnTo>
                    <a:pt x="104020" y="186955"/>
                  </a:lnTo>
                  <a:lnTo>
                    <a:pt x="68618" y="179235"/>
                  </a:lnTo>
                  <a:lnTo>
                    <a:pt x="56667" y="196939"/>
                  </a:lnTo>
                  <a:lnTo>
                    <a:pt x="35611" y="182728"/>
                  </a:lnTo>
                  <a:lnTo>
                    <a:pt x="47308" y="165405"/>
                  </a:lnTo>
                  <a:cubicBezTo>
                    <a:pt x="37186" y="156477"/>
                    <a:pt x="29197" y="145237"/>
                    <a:pt x="24156" y="132486"/>
                  </a:cubicBezTo>
                  <a:lnTo>
                    <a:pt x="4852" y="136246"/>
                  </a:lnTo>
                  <a:lnTo>
                    <a:pt x="0" y="111315"/>
                  </a:lnTo>
                  <a:lnTo>
                    <a:pt x="18453" y="107721"/>
                  </a:lnTo>
                  <a:cubicBezTo>
                    <a:pt x="18275" y="105512"/>
                    <a:pt x="18110" y="103302"/>
                    <a:pt x="18110" y="101054"/>
                  </a:cubicBezTo>
                  <a:cubicBezTo>
                    <a:pt x="18110" y="88710"/>
                    <a:pt x="20777" y="76987"/>
                    <a:pt x="25489" y="66370"/>
                  </a:cubicBezTo>
                  <a:lnTo>
                    <a:pt x="11125" y="56680"/>
                  </a:lnTo>
                  <a:lnTo>
                    <a:pt x="25311" y="35624"/>
                  </a:lnTo>
                  <a:lnTo>
                    <a:pt x="39116" y="44933"/>
                  </a:lnTo>
                  <a:cubicBezTo>
                    <a:pt x="48641" y="33934"/>
                    <a:pt x="60897" y="25413"/>
                    <a:pt x="74828" y="20358"/>
                  </a:cubicBezTo>
                  <a:lnTo>
                    <a:pt x="71806" y="4851"/>
                  </a:lnTo>
                  <a:lnTo>
                    <a:pt x="96736" y="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328" name="CustomShape 24"/>
            <p:cNvSpPr/>
            <p:nvPr/>
          </p:nvSpPr>
          <p:spPr>
            <a:xfrm>
              <a:off x="2701800" y="2948040"/>
              <a:ext cx="42840" cy="75240"/>
            </a:xfrm>
            <a:custGeom>
              <a:avLst/>
              <a:gdLst/>
              <a:ahLst/>
              <a:rect l="l" t="t" r="r" b="b"/>
              <a:pathLst>
                <a:path w="104019" h="196901">
                  <a:moveTo>
                    <a:pt x="47352" y="0"/>
                  </a:moveTo>
                  <a:lnTo>
                    <a:pt x="68408" y="14186"/>
                  </a:lnTo>
                  <a:lnTo>
                    <a:pt x="59213" y="27826"/>
                  </a:lnTo>
                  <a:cubicBezTo>
                    <a:pt x="69564" y="37694"/>
                    <a:pt x="77489" y="50076"/>
                    <a:pt x="81909" y="64033"/>
                  </a:cubicBezTo>
                  <a:lnTo>
                    <a:pt x="99193" y="60681"/>
                  </a:lnTo>
                  <a:lnTo>
                    <a:pt x="104019" y="85611"/>
                  </a:lnTo>
                  <a:lnTo>
                    <a:pt x="85871" y="89141"/>
                  </a:lnTo>
                  <a:cubicBezTo>
                    <a:pt x="85871" y="89395"/>
                    <a:pt x="85909" y="89649"/>
                    <a:pt x="85909" y="89916"/>
                  </a:cubicBezTo>
                  <a:cubicBezTo>
                    <a:pt x="85909" y="104026"/>
                    <a:pt x="82417" y="117323"/>
                    <a:pt x="76371" y="129083"/>
                  </a:cubicBezTo>
                  <a:lnTo>
                    <a:pt x="92907" y="140246"/>
                  </a:lnTo>
                  <a:lnTo>
                    <a:pt x="78696" y="161303"/>
                  </a:lnTo>
                  <a:lnTo>
                    <a:pt x="61538" y="149720"/>
                  </a:lnTo>
                  <a:cubicBezTo>
                    <a:pt x="52305" y="159233"/>
                    <a:pt x="40887" y="166561"/>
                    <a:pt x="28124" y="171005"/>
                  </a:cubicBezTo>
                  <a:lnTo>
                    <a:pt x="32214" y="192075"/>
                  </a:lnTo>
                  <a:lnTo>
                    <a:pt x="7283" y="196901"/>
                  </a:lnTo>
                  <a:lnTo>
                    <a:pt x="3156" y="175666"/>
                  </a:lnTo>
                  <a:cubicBezTo>
                    <a:pt x="2102" y="175705"/>
                    <a:pt x="1073" y="175819"/>
                    <a:pt x="6" y="175819"/>
                  </a:cubicBezTo>
                  <a:lnTo>
                    <a:pt x="0" y="175818"/>
                  </a:lnTo>
                  <a:lnTo>
                    <a:pt x="0" y="150418"/>
                  </a:lnTo>
                  <a:lnTo>
                    <a:pt x="6" y="150419"/>
                  </a:lnTo>
                  <a:cubicBezTo>
                    <a:pt x="33369" y="150419"/>
                    <a:pt x="60509" y="123279"/>
                    <a:pt x="60509" y="89916"/>
                  </a:cubicBezTo>
                  <a:cubicBezTo>
                    <a:pt x="60509" y="56553"/>
                    <a:pt x="33369" y="29401"/>
                    <a:pt x="6" y="29401"/>
                  </a:cubicBezTo>
                  <a:lnTo>
                    <a:pt x="0" y="29402"/>
                  </a:lnTo>
                  <a:lnTo>
                    <a:pt x="0" y="4001"/>
                  </a:lnTo>
                  <a:lnTo>
                    <a:pt x="6" y="4001"/>
                  </a:lnTo>
                  <a:cubicBezTo>
                    <a:pt x="13836" y="4001"/>
                    <a:pt x="26867" y="7366"/>
                    <a:pt x="38449" y="13195"/>
                  </a:cubicBezTo>
                  <a:lnTo>
                    <a:pt x="47352" y="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329" name="CustomShape 25"/>
            <p:cNvSpPr/>
            <p:nvPr/>
          </p:nvSpPr>
          <p:spPr>
            <a:xfrm>
              <a:off x="2738520" y="2966400"/>
              <a:ext cx="198720" cy="104040"/>
            </a:xfrm>
            <a:custGeom>
              <a:avLst/>
              <a:gdLst/>
              <a:ahLst/>
              <a:rect l="l" t="t" r="r" b="b"/>
              <a:pathLst>
                <a:path w="477977" h="272050">
                  <a:moveTo>
                    <a:pt x="99411" y="2262"/>
                  </a:moveTo>
                  <a:cubicBezTo>
                    <a:pt x="118326" y="0"/>
                    <a:pt x="138062" y="2448"/>
                    <a:pt x="156896" y="10341"/>
                  </a:cubicBezTo>
                  <a:cubicBezTo>
                    <a:pt x="203949" y="30077"/>
                    <a:pt x="230848" y="77638"/>
                    <a:pt x="226543" y="125886"/>
                  </a:cubicBezTo>
                  <a:lnTo>
                    <a:pt x="453212" y="210544"/>
                  </a:lnTo>
                  <a:cubicBezTo>
                    <a:pt x="469633" y="216665"/>
                    <a:pt x="477977" y="234966"/>
                    <a:pt x="471843" y="251400"/>
                  </a:cubicBezTo>
                  <a:cubicBezTo>
                    <a:pt x="467081" y="264163"/>
                    <a:pt x="454965" y="272050"/>
                    <a:pt x="442100" y="272050"/>
                  </a:cubicBezTo>
                  <a:cubicBezTo>
                    <a:pt x="438404" y="272050"/>
                    <a:pt x="434658" y="271389"/>
                    <a:pt x="430987" y="270031"/>
                  </a:cubicBezTo>
                  <a:lnTo>
                    <a:pt x="203454" y="185042"/>
                  </a:lnTo>
                  <a:cubicBezTo>
                    <a:pt x="172644" y="225428"/>
                    <a:pt x="117513" y="241709"/>
                    <a:pt x="68491" y="221161"/>
                  </a:cubicBezTo>
                  <a:cubicBezTo>
                    <a:pt x="30823" y="205362"/>
                    <a:pt x="6185" y="171733"/>
                    <a:pt x="0" y="134204"/>
                  </a:cubicBezTo>
                  <a:lnTo>
                    <a:pt x="91885" y="172723"/>
                  </a:lnTo>
                  <a:lnTo>
                    <a:pt x="155905" y="133874"/>
                  </a:lnTo>
                  <a:lnTo>
                    <a:pt x="138748" y="60976"/>
                  </a:lnTo>
                  <a:lnTo>
                    <a:pt x="46850" y="22444"/>
                  </a:lnTo>
                  <a:cubicBezTo>
                    <a:pt x="62401" y="11497"/>
                    <a:pt x="80496" y="4524"/>
                    <a:pt x="99411" y="2262"/>
                  </a:cubicBez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330" name="CustomShape 26"/>
            <p:cNvSpPr/>
            <p:nvPr/>
          </p:nvSpPr>
          <p:spPr>
            <a:xfrm>
              <a:off x="1750320" y="3163680"/>
              <a:ext cx="137160" cy="214200"/>
            </a:xfrm>
            <a:custGeom>
              <a:avLst/>
              <a:gdLst/>
              <a:ahLst/>
              <a:rect l="l" t="t" r="r" b="b"/>
              <a:pathLst>
                <a:path w="330200" h="558800">
                  <a:moveTo>
                    <a:pt x="330200" y="0"/>
                  </a:moveTo>
                  <a:lnTo>
                    <a:pt x="330200" y="76200"/>
                  </a:lnTo>
                  <a:cubicBezTo>
                    <a:pt x="190144" y="76200"/>
                    <a:pt x="76200" y="167361"/>
                    <a:pt x="76200" y="279400"/>
                  </a:cubicBezTo>
                  <a:cubicBezTo>
                    <a:pt x="76200" y="391439"/>
                    <a:pt x="190144" y="482600"/>
                    <a:pt x="330200" y="482600"/>
                  </a:cubicBezTo>
                  <a:lnTo>
                    <a:pt x="330200" y="558800"/>
                  </a:lnTo>
                  <a:cubicBezTo>
                    <a:pt x="148133" y="558800"/>
                    <a:pt x="0" y="433464"/>
                    <a:pt x="0" y="279400"/>
                  </a:cubicBezTo>
                  <a:cubicBezTo>
                    <a:pt x="0" y="125336"/>
                    <a:pt x="148133" y="0"/>
                    <a:pt x="330200" y="0"/>
                  </a:cubicBez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331" name="CustomShape 27"/>
            <p:cNvSpPr/>
            <p:nvPr/>
          </p:nvSpPr>
          <p:spPr>
            <a:xfrm>
              <a:off x="1888200" y="3163680"/>
              <a:ext cx="137160" cy="218880"/>
            </a:xfrm>
            <a:custGeom>
              <a:avLst/>
              <a:gdLst/>
              <a:ahLst/>
              <a:rect l="l" t="t" r="r" b="b"/>
              <a:pathLst>
                <a:path w="330200" h="571500">
                  <a:moveTo>
                    <a:pt x="0" y="0"/>
                  </a:moveTo>
                  <a:cubicBezTo>
                    <a:pt x="182067" y="0"/>
                    <a:pt x="330200" y="125336"/>
                    <a:pt x="330200" y="279400"/>
                  </a:cubicBezTo>
                  <a:lnTo>
                    <a:pt x="330200" y="571500"/>
                  </a:lnTo>
                  <a:lnTo>
                    <a:pt x="254000" y="571500"/>
                  </a:lnTo>
                  <a:lnTo>
                    <a:pt x="254000" y="457708"/>
                  </a:lnTo>
                  <a:cubicBezTo>
                    <a:pt x="193383" y="519430"/>
                    <a:pt x="102032" y="558800"/>
                    <a:pt x="0" y="558800"/>
                  </a:cubicBezTo>
                  <a:lnTo>
                    <a:pt x="0" y="482600"/>
                  </a:lnTo>
                  <a:cubicBezTo>
                    <a:pt x="140056" y="482600"/>
                    <a:pt x="254000" y="391439"/>
                    <a:pt x="254000" y="279400"/>
                  </a:cubicBezTo>
                  <a:cubicBezTo>
                    <a:pt x="254000" y="167361"/>
                    <a:pt x="140056" y="76200"/>
                    <a:pt x="0" y="762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332" name="CustomShape 28"/>
            <p:cNvSpPr/>
            <p:nvPr/>
          </p:nvSpPr>
          <p:spPr>
            <a:xfrm>
              <a:off x="2158200" y="3163680"/>
              <a:ext cx="137160" cy="214200"/>
            </a:xfrm>
            <a:custGeom>
              <a:avLst/>
              <a:gdLst/>
              <a:ahLst/>
              <a:rect l="l" t="t" r="r" b="b"/>
              <a:pathLst>
                <a:path w="330200" h="558800">
                  <a:moveTo>
                    <a:pt x="330200" y="0"/>
                  </a:moveTo>
                  <a:lnTo>
                    <a:pt x="330200" y="76200"/>
                  </a:lnTo>
                  <a:cubicBezTo>
                    <a:pt x="190144" y="76200"/>
                    <a:pt x="76200" y="167361"/>
                    <a:pt x="76200" y="279400"/>
                  </a:cubicBezTo>
                  <a:cubicBezTo>
                    <a:pt x="76200" y="391439"/>
                    <a:pt x="190144" y="482600"/>
                    <a:pt x="330200" y="482600"/>
                  </a:cubicBezTo>
                  <a:lnTo>
                    <a:pt x="330200" y="558800"/>
                  </a:lnTo>
                  <a:cubicBezTo>
                    <a:pt x="148120" y="558800"/>
                    <a:pt x="0" y="433464"/>
                    <a:pt x="0" y="279400"/>
                  </a:cubicBezTo>
                  <a:cubicBezTo>
                    <a:pt x="0" y="125336"/>
                    <a:pt x="148120" y="0"/>
                    <a:pt x="330200" y="0"/>
                  </a:cubicBez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333" name="CustomShape 29"/>
            <p:cNvSpPr/>
            <p:nvPr/>
          </p:nvSpPr>
          <p:spPr>
            <a:xfrm>
              <a:off x="2295720" y="3158640"/>
              <a:ext cx="137160" cy="218880"/>
            </a:xfrm>
            <a:custGeom>
              <a:avLst/>
              <a:gdLst/>
              <a:ahLst/>
              <a:rect l="l" t="t" r="r" b="b"/>
              <a:pathLst>
                <a:path w="330200" h="571500">
                  <a:moveTo>
                    <a:pt x="254000" y="0"/>
                  </a:moveTo>
                  <a:lnTo>
                    <a:pt x="330200" y="0"/>
                  </a:lnTo>
                  <a:lnTo>
                    <a:pt x="330200" y="292100"/>
                  </a:lnTo>
                  <a:cubicBezTo>
                    <a:pt x="330200" y="446164"/>
                    <a:pt x="182080" y="571500"/>
                    <a:pt x="0" y="571500"/>
                  </a:cubicBezTo>
                  <a:lnTo>
                    <a:pt x="0" y="495300"/>
                  </a:lnTo>
                  <a:cubicBezTo>
                    <a:pt x="140056" y="495300"/>
                    <a:pt x="254000" y="404139"/>
                    <a:pt x="254000" y="292100"/>
                  </a:cubicBezTo>
                  <a:cubicBezTo>
                    <a:pt x="254000" y="180061"/>
                    <a:pt x="140056" y="88900"/>
                    <a:pt x="0" y="88900"/>
                  </a:cubicBezTo>
                  <a:lnTo>
                    <a:pt x="0" y="12700"/>
                  </a:lnTo>
                  <a:cubicBezTo>
                    <a:pt x="102032" y="12700"/>
                    <a:pt x="193383" y="52070"/>
                    <a:pt x="254000" y="113792"/>
                  </a:cubicBezTo>
                  <a:lnTo>
                    <a:pt x="254000" y="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334" name="CustomShape 30"/>
            <p:cNvSpPr/>
            <p:nvPr/>
          </p:nvSpPr>
          <p:spPr>
            <a:xfrm>
              <a:off x="2054160" y="3183120"/>
              <a:ext cx="79200" cy="204480"/>
            </a:xfrm>
            <a:custGeom>
              <a:avLst/>
              <a:gdLst/>
              <a:ahLst/>
              <a:rect l="l" t="t" r="r" b="b"/>
              <a:pathLst>
                <a:path w="190500" h="533400">
                  <a:moveTo>
                    <a:pt x="0" y="0"/>
                  </a:moveTo>
                  <a:lnTo>
                    <a:pt x="190500" y="0"/>
                  </a:lnTo>
                  <a:lnTo>
                    <a:pt x="190500" y="533400"/>
                  </a:lnTo>
                  <a:lnTo>
                    <a:pt x="0" y="53340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335" name="CustomShape 31"/>
            <p:cNvSpPr/>
            <p:nvPr/>
          </p:nvSpPr>
          <p:spPr>
            <a:xfrm>
              <a:off x="2044800" y="2973240"/>
              <a:ext cx="97200" cy="203760"/>
            </a:xfrm>
            <a:custGeom>
              <a:avLst/>
              <a:gdLst/>
              <a:ahLst/>
              <a:rect l="l" t="t" r="r" b="b"/>
              <a:pathLst>
                <a:path w="234404" h="531317">
                  <a:moveTo>
                    <a:pt x="117196" y="0"/>
                  </a:moveTo>
                  <a:lnTo>
                    <a:pt x="153010" y="401091"/>
                  </a:lnTo>
                  <a:lnTo>
                    <a:pt x="234404" y="531317"/>
                  </a:lnTo>
                  <a:lnTo>
                    <a:pt x="117196" y="468808"/>
                  </a:lnTo>
                  <a:lnTo>
                    <a:pt x="0" y="531317"/>
                  </a:lnTo>
                  <a:lnTo>
                    <a:pt x="81382" y="401091"/>
                  </a:lnTo>
                  <a:lnTo>
                    <a:pt x="117196" y="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336" name="CustomShape 32"/>
            <p:cNvSpPr/>
            <p:nvPr/>
          </p:nvSpPr>
          <p:spPr>
            <a:xfrm>
              <a:off x="2211840" y="2668320"/>
              <a:ext cx="31320" cy="55440"/>
            </a:xfrm>
            <a:custGeom>
              <a:avLst/>
              <a:gdLst/>
              <a:ahLst/>
              <a:rect l="l" t="t" r="r" b="b"/>
              <a:pathLst>
                <a:path w="75768" h="145009">
                  <a:moveTo>
                    <a:pt x="60858" y="470"/>
                  </a:moveTo>
                  <a:cubicBezTo>
                    <a:pt x="67856" y="0"/>
                    <a:pt x="73901" y="5309"/>
                    <a:pt x="74358" y="12306"/>
                  </a:cubicBezTo>
                  <a:cubicBezTo>
                    <a:pt x="75768" y="33744"/>
                    <a:pt x="70802" y="58534"/>
                    <a:pt x="61506" y="81547"/>
                  </a:cubicBezTo>
                  <a:cubicBezTo>
                    <a:pt x="52197" y="104572"/>
                    <a:pt x="38557" y="125857"/>
                    <a:pt x="22657" y="140297"/>
                  </a:cubicBezTo>
                  <a:cubicBezTo>
                    <a:pt x="17462" y="145009"/>
                    <a:pt x="9423" y="144615"/>
                    <a:pt x="4712" y="139421"/>
                  </a:cubicBezTo>
                  <a:cubicBezTo>
                    <a:pt x="0" y="134239"/>
                    <a:pt x="419" y="126200"/>
                    <a:pt x="5588" y="121488"/>
                  </a:cubicBezTo>
                  <a:cubicBezTo>
                    <a:pt x="31407" y="98031"/>
                    <a:pt x="51295" y="48793"/>
                    <a:pt x="49022" y="13970"/>
                  </a:cubicBezTo>
                  <a:cubicBezTo>
                    <a:pt x="48577" y="6985"/>
                    <a:pt x="53861" y="927"/>
                    <a:pt x="60858" y="470"/>
                  </a:cubicBez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337" name="CustomShape 33"/>
            <p:cNvSpPr/>
            <p:nvPr/>
          </p:nvSpPr>
          <p:spPr>
            <a:xfrm>
              <a:off x="1957680" y="2590200"/>
              <a:ext cx="119520" cy="73080"/>
            </a:xfrm>
            <a:custGeom>
              <a:avLst/>
              <a:gdLst/>
              <a:ahLst/>
              <a:rect l="l" t="t" r="r" b="b"/>
              <a:pathLst>
                <a:path w="287541" h="191117">
                  <a:moveTo>
                    <a:pt x="13301" y="2638"/>
                  </a:moveTo>
                  <a:cubicBezTo>
                    <a:pt x="27762" y="0"/>
                    <a:pt x="60176" y="7141"/>
                    <a:pt x="118707" y="30792"/>
                  </a:cubicBezTo>
                  <a:cubicBezTo>
                    <a:pt x="210426" y="61043"/>
                    <a:pt x="244894" y="57475"/>
                    <a:pt x="252044" y="39796"/>
                  </a:cubicBezTo>
                  <a:lnTo>
                    <a:pt x="287541" y="54147"/>
                  </a:lnTo>
                  <a:lnTo>
                    <a:pt x="287541" y="191117"/>
                  </a:lnTo>
                  <a:lnTo>
                    <a:pt x="204470" y="157551"/>
                  </a:lnTo>
                  <a:cubicBezTo>
                    <a:pt x="211607" y="139872"/>
                    <a:pt x="189281" y="113367"/>
                    <a:pt x="102299" y="71406"/>
                  </a:cubicBezTo>
                  <a:cubicBezTo>
                    <a:pt x="24257" y="39885"/>
                    <a:pt x="0" y="19502"/>
                    <a:pt x="4521" y="8288"/>
                  </a:cubicBezTo>
                  <a:cubicBezTo>
                    <a:pt x="5655" y="5484"/>
                    <a:pt x="8480" y="3518"/>
                    <a:pt x="13301" y="2638"/>
                  </a:cubicBez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338" name="CustomShape 34"/>
            <p:cNvSpPr/>
            <p:nvPr/>
          </p:nvSpPr>
          <p:spPr>
            <a:xfrm>
              <a:off x="2130480" y="2630520"/>
              <a:ext cx="94680" cy="80280"/>
            </a:xfrm>
            <a:custGeom>
              <a:avLst/>
              <a:gdLst/>
              <a:ahLst/>
              <a:rect l="l" t="t" r="r" b="b"/>
              <a:pathLst>
                <a:path w="227838" h="209817">
                  <a:moveTo>
                    <a:pt x="0" y="0"/>
                  </a:moveTo>
                  <a:lnTo>
                    <a:pt x="214833" y="86804"/>
                  </a:lnTo>
                  <a:cubicBezTo>
                    <a:pt x="227838" y="92062"/>
                    <a:pt x="227736" y="122682"/>
                    <a:pt x="214592" y="155194"/>
                  </a:cubicBezTo>
                  <a:cubicBezTo>
                    <a:pt x="201460" y="187706"/>
                    <a:pt x="180264" y="209817"/>
                    <a:pt x="167259" y="204559"/>
                  </a:cubicBezTo>
                  <a:lnTo>
                    <a:pt x="0" y="1369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339" name="CustomShape 35"/>
            <p:cNvSpPr/>
            <p:nvPr/>
          </p:nvSpPr>
          <p:spPr>
            <a:xfrm>
              <a:off x="1949040" y="2670480"/>
              <a:ext cx="32040" cy="55080"/>
            </a:xfrm>
            <a:custGeom>
              <a:avLst/>
              <a:gdLst/>
              <a:ahLst/>
              <a:rect l="l" t="t" r="r" b="b"/>
              <a:pathLst>
                <a:path w="77508" h="144107">
                  <a:moveTo>
                    <a:pt x="14325" y="343"/>
                  </a:moveTo>
                  <a:cubicBezTo>
                    <a:pt x="21323" y="673"/>
                    <a:pt x="26721" y="6655"/>
                    <a:pt x="26391" y="13640"/>
                  </a:cubicBezTo>
                  <a:cubicBezTo>
                    <a:pt x="24727" y="48489"/>
                    <a:pt x="45479" y="97384"/>
                    <a:pt x="71704" y="120383"/>
                  </a:cubicBezTo>
                  <a:cubicBezTo>
                    <a:pt x="76962" y="125019"/>
                    <a:pt x="77508" y="133045"/>
                    <a:pt x="72885" y="138303"/>
                  </a:cubicBezTo>
                  <a:cubicBezTo>
                    <a:pt x="68263" y="143573"/>
                    <a:pt x="60249" y="144107"/>
                    <a:pt x="54966" y="139484"/>
                  </a:cubicBezTo>
                  <a:cubicBezTo>
                    <a:pt x="38811" y="125324"/>
                    <a:pt x="24803" y="104280"/>
                    <a:pt x="15100" y="81420"/>
                  </a:cubicBezTo>
                  <a:cubicBezTo>
                    <a:pt x="5398" y="58572"/>
                    <a:pt x="0" y="33871"/>
                    <a:pt x="1029" y="12421"/>
                  </a:cubicBezTo>
                  <a:cubicBezTo>
                    <a:pt x="1372" y="5410"/>
                    <a:pt x="7328" y="0"/>
                    <a:pt x="14325" y="343"/>
                  </a:cubicBez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340" name="CustomShape 36"/>
            <p:cNvSpPr/>
            <p:nvPr/>
          </p:nvSpPr>
          <p:spPr>
            <a:xfrm>
              <a:off x="1967040" y="2643840"/>
              <a:ext cx="115200" cy="68400"/>
            </a:xfrm>
            <a:custGeom>
              <a:avLst/>
              <a:gdLst/>
              <a:ahLst/>
              <a:rect l="l" t="t" r="r" b="b"/>
              <a:pathLst>
                <a:path w="276822" h="179286">
                  <a:moveTo>
                    <a:pt x="146977" y="0"/>
                  </a:moveTo>
                  <a:cubicBezTo>
                    <a:pt x="153327" y="5359"/>
                    <a:pt x="156210" y="8966"/>
                    <a:pt x="157417" y="10871"/>
                  </a:cubicBezTo>
                  <a:lnTo>
                    <a:pt x="149174" y="31280"/>
                  </a:lnTo>
                  <a:lnTo>
                    <a:pt x="276822" y="82855"/>
                  </a:lnTo>
                  <a:lnTo>
                    <a:pt x="62535" y="173812"/>
                  </a:lnTo>
                  <a:cubicBezTo>
                    <a:pt x="49632" y="179286"/>
                    <a:pt x="28054" y="157556"/>
                    <a:pt x="14351" y="125285"/>
                  </a:cubicBezTo>
                  <a:cubicBezTo>
                    <a:pt x="648" y="93002"/>
                    <a:pt x="0" y="62382"/>
                    <a:pt x="12916" y="56909"/>
                  </a:cubicBezTo>
                  <a:lnTo>
                    <a:pt x="146977" y="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341" name="CustomShape 37"/>
            <p:cNvSpPr/>
            <p:nvPr/>
          </p:nvSpPr>
          <p:spPr>
            <a:xfrm>
              <a:off x="2130480" y="2588040"/>
              <a:ext cx="102600" cy="43200"/>
            </a:xfrm>
            <a:custGeom>
              <a:avLst/>
              <a:gdLst/>
              <a:ahLst/>
              <a:rect l="l" t="t" r="r" b="b"/>
              <a:pathLst>
                <a:path w="246875" h="113686">
                  <a:moveTo>
                    <a:pt x="233276" y="2385"/>
                  </a:moveTo>
                  <a:cubicBezTo>
                    <a:pt x="238111" y="3181"/>
                    <a:pt x="240970" y="5097"/>
                    <a:pt x="242151" y="7882"/>
                  </a:cubicBezTo>
                  <a:cubicBezTo>
                    <a:pt x="246875" y="19020"/>
                    <a:pt x="222974" y="39822"/>
                    <a:pt x="145491" y="72703"/>
                  </a:cubicBezTo>
                  <a:cubicBezTo>
                    <a:pt x="114300" y="88425"/>
                    <a:pt x="91630" y="101951"/>
                    <a:pt x="75616" y="113686"/>
                  </a:cubicBezTo>
                  <a:lnTo>
                    <a:pt x="0" y="83130"/>
                  </a:lnTo>
                  <a:lnTo>
                    <a:pt x="0" y="50059"/>
                  </a:lnTo>
                  <a:cubicBezTo>
                    <a:pt x="13348" y="61387"/>
                    <a:pt x="49797" y="59825"/>
                    <a:pt x="128384" y="32380"/>
                  </a:cubicBezTo>
                  <a:cubicBezTo>
                    <a:pt x="186487" y="7710"/>
                    <a:pt x="218772" y="0"/>
                    <a:pt x="233276" y="2385"/>
                  </a:cubicBez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342" name="CustomShape 38"/>
            <p:cNvSpPr/>
            <p:nvPr/>
          </p:nvSpPr>
          <p:spPr>
            <a:xfrm>
              <a:off x="2430000" y="3898080"/>
              <a:ext cx="18360" cy="9360"/>
            </a:xfrm>
            <a:custGeom>
              <a:avLst/>
              <a:gdLst/>
              <a:ahLst/>
              <a:rect l="l" t="t" r="r" b="b"/>
              <a:pathLst>
                <a:path w="44817" h="25655">
                  <a:moveTo>
                    <a:pt x="44817" y="0"/>
                  </a:moveTo>
                  <a:lnTo>
                    <a:pt x="44817" y="25655"/>
                  </a:lnTo>
                  <a:lnTo>
                    <a:pt x="0" y="25655"/>
                  </a:lnTo>
                  <a:lnTo>
                    <a:pt x="0" y="255"/>
                  </a:lnTo>
                  <a:lnTo>
                    <a:pt x="43624" y="255"/>
                  </a:lnTo>
                  <a:lnTo>
                    <a:pt x="44817" y="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343" name="CustomShape 39"/>
            <p:cNvSpPr/>
            <p:nvPr/>
          </p:nvSpPr>
          <p:spPr>
            <a:xfrm>
              <a:off x="2422800" y="3866400"/>
              <a:ext cx="25560" cy="17280"/>
            </a:xfrm>
            <a:custGeom>
              <a:avLst/>
              <a:gdLst/>
              <a:ahLst/>
              <a:rect l="l" t="t" r="r" b="b"/>
              <a:pathLst>
                <a:path w="62012" h="46143">
                  <a:moveTo>
                    <a:pt x="9144" y="1753"/>
                  </a:moveTo>
                  <a:cubicBezTo>
                    <a:pt x="16954" y="0"/>
                    <a:pt x="31242" y="2381"/>
                    <a:pt x="39954" y="7804"/>
                  </a:cubicBezTo>
                  <a:cubicBezTo>
                    <a:pt x="39954" y="7804"/>
                    <a:pt x="42533" y="9688"/>
                    <a:pt x="47188" y="12610"/>
                  </a:cubicBezTo>
                  <a:lnTo>
                    <a:pt x="62012" y="20921"/>
                  </a:lnTo>
                  <a:lnTo>
                    <a:pt x="62012" y="46143"/>
                  </a:lnTo>
                  <a:lnTo>
                    <a:pt x="54229" y="43499"/>
                  </a:lnTo>
                  <a:cubicBezTo>
                    <a:pt x="40748" y="37354"/>
                    <a:pt x="32074" y="30118"/>
                    <a:pt x="17196" y="20504"/>
                  </a:cubicBezTo>
                  <a:cubicBezTo>
                    <a:pt x="0" y="9392"/>
                    <a:pt x="1333" y="3505"/>
                    <a:pt x="9144" y="1753"/>
                  </a:cubicBez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344" name="CustomShape 40"/>
            <p:cNvSpPr/>
            <p:nvPr/>
          </p:nvSpPr>
          <p:spPr>
            <a:xfrm>
              <a:off x="2373120" y="3779640"/>
              <a:ext cx="74880" cy="74160"/>
            </a:xfrm>
            <a:custGeom>
              <a:avLst/>
              <a:gdLst/>
              <a:ahLst/>
              <a:rect l="l" t="t" r="r" b="b"/>
              <a:pathLst>
                <a:path w="180808" h="193680">
                  <a:moveTo>
                    <a:pt x="111125" y="0"/>
                  </a:moveTo>
                  <a:cubicBezTo>
                    <a:pt x="121418" y="0"/>
                    <a:pt x="132728" y="648"/>
                    <a:pt x="144620" y="1880"/>
                  </a:cubicBezTo>
                  <a:lnTo>
                    <a:pt x="180808" y="7149"/>
                  </a:lnTo>
                  <a:lnTo>
                    <a:pt x="180808" y="63329"/>
                  </a:lnTo>
                  <a:lnTo>
                    <a:pt x="175146" y="60995"/>
                  </a:lnTo>
                  <a:cubicBezTo>
                    <a:pt x="163959" y="57596"/>
                    <a:pt x="153293" y="56654"/>
                    <a:pt x="143867" y="57348"/>
                  </a:cubicBezTo>
                  <a:cubicBezTo>
                    <a:pt x="125016" y="58738"/>
                    <a:pt x="111125" y="66675"/>
                    <a:pt x="107950" y="74613"/>
                  </a:cubicBezTo>
                  <a:cubicBezTo>
                    <a:pt x="102394" y="88503"/>
                    <a:pt x="100367" y="138312"/>
                    <a:pt x="179812" y="140831"/>
                  </a:cubicBezTo>
                  <a:lnTo>
                    <a:pt x="180808" y="140779"/>
                  </a:lnTo>
                  <a:lnTo>
                    <a:pt x="180808" y="193680"/>
                  </a:lnTo>
                  <a:lnTo>
                    <a:pt x="145852" y="188895"/>
                  </a:lnTo>
                  <a:cubicBezTo>
                    <a:pt x="110728" y="180610"/>
                    <a:pt x="73819" y="164503"/>
                    <a:pt x="49213" y="138773"/>
                  </a:cubicBezTo>
                  <a:cubicBezTo>
                    <a:pt x="0" y="87313"/>
                    <a:pt x="50800" y="0"/>
                    <a:pt x="111125" y="0"/>
                  </a:cubicBez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345" name="CustomShape 41"/>
            <p:cNvSpPr/>
            <p:nvPr/>
          </p:nvSpPr>
          <p:spPr>
            <a:xfrm>
              <a:off x="2382120" y="3616560"/>
              <a:ext cx="65880" cy="150120"/>
            </a:xfrm>
            <a:custGeom>
              <a:avLst/>
              <a:gdLst/>
              <a:ahLst/>
              <a:rect l="l" t="t" r="r" b="b"/>
              <a:pathLst>
                <a:path w="159117" h="391895">
                  <a:moveTo>
                    <a:pt x="159117" y="0"/>
                  </a:moveTo>
                  <a:lnTo>
                    <a:pt x="159117" y="89121"/>
                  </a:lnTo>
                  <a:lnTo>
                    <a:pt x="155380" y="89366"/>
                  </a:lnTo>
                  <a:cubicBezTo>
                    <a:pt x="129815" y="95071"/>
                    <a:pt x="106499" y="120000"/>
                    <a:pt x="100546" y="151750"/>
                  </a:cubicBezTo>
                  <a:cubicBezTo>
                    <a:pt x="96374" y="174013"/>
                    <a:pt x="109274" y="198712"/>
                    <a:pt x="130294" y="221040"/>
                  </a:cubicBezTo>
                  <a:lnTo>
                    <a:pt x="159117" y="245609"/>
                  </a:lnTo>
                  <a:lnTo>
                    <a:pt x="159117" y="391895"/>
                  </a:lnTo>
                  <a:lnTo>
                    <a:pt x="117877" y="383215"/>
                  </a:lnTo>
                  <a:cubicBezTo>
                    <a:pt x="47034" y="360714"/>
                    <a:pt x="0" y="321190"/>
                    <a:pt x="0" y="276108"/>
                  </a:cubicBezTo>
                  <a:lnTo>
                    <a:pt x="97447" y="276108"/>
                  </a:lnTo>
                  <a:cubicBezTo>
                    <a:pt x="57886" y="248422"/>
                    <a:pt x="29210" y="212037"/>
                    <a:pt x="25933" y="162863"/>
                  </a:cubicBezTo>
                  <a:cubicBezTo>
                    <a:pt x="19683" y="69101"/>
                    <a:pt x="87953" y="19095"/>
                    <a:pt x="148639" y="2076"/>
                  </a:cubicBezTo>
                  <a:lnTo>
                    <a:pt x="159117" y="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346" name="CustomShape 42"/>
            <p:cNvSpPr/>
            <p:nvPr/>
          </p:nvSpPr>
          <p:spPr>
            <a:xfrm>
              <a:off x="2448720" y="3710880"/>
              <a:ext cx="61560" cy="196560"/>
            </a:xfrm>
            <a:custGeom>
              <a:avLst/>
              <a:gdLst/>
              <a:ahLst/>
              <a:rect l="l" t="t" r="r" b="b"/>
              <a:pathLst>
                <a:path w="148286" h="513100">
                  <a:moveTo>
                    <a:pt x="0" y="0"/>
                  </a:moveTo>
                  <a:lnTo>
                    <a:pt x="7679" y="6545"/>
                  </a:lnTo>
                  <a:cubicBezTo>
                    <a:pt x="21129" y="15923"/>
                    <a:pt x="35492" y="24108"/>
                    <a:pt x="49646" y="30500"/>
                  </a:cubicBezTo>
                  <a:lnTo>
                    <a:pt x="148286" y="30500"/>
                  </a:lnTo>
                  <a:lnTo>
                    <a:pt x="148286" y="157572"/>
                  </a:lnTo>
                  <a:lnTo>
                    <a:pt x="128438" y="172267"/>
                  </a:lnTo>
                  <a:cubicBezTo>
                    <a:pt x="111393" y="193584"/>
                    <a:pt x="114594" y="220466"/>
                    <a:pt x="114594" y="220466"/>
                  </a:cubicBezTo>
                  <a:lnTo>
                    <a:pt x="114594" y="224150"/>
                  </a:lnTo>
                  <a:cubicBezTo>
                    <a:pt x="119724" y="227058"/>
                    <a:pt x="124551" y="230055"/>
                    <a:pt x="128754" y="233166"/>
                  </a:cubicBezTo>
                  <a:cubicBezTo>
                    <a:pt x="134112" y="237135"/>
                    <a:pt x="140313" y="240285"/>
                    <a:pt x="147057" y="242691"/>
                  </a:cubicBezTo>
                  <a:lnTo>
                    <a:pt x="148286" y="242980"/>
                  </a:lnTo>
                  <a:lnTo>
                    <a:pt x="148286" y="301650"/>
                  </a:lnTo>
                  <a:lnTo>
                    <a:pt x="114594" y="295180"/>
                  </a:lnTo>
                  <a:lnTo>
                    <a:pt x="114594" y="317050"/>
                  </a:lnTo>
                  <a:lnTo>
                    <a:pt x="148286" y="324528"/>
                  </a:lnTo>
                  <a:lnTo>
                    <a:pt x="148286" y="365036"/>
                  </a:lnTo>
                  <a:lnTo>
                    <a:pt x="143042" y="363341"/>
                  </a:lnTo>
                  <a:cubicBezTo>
                    <a:pt x="135434" y="362757"/>
                    <a:pt x="125643" y="362186"/>
                    <a:pt x="114594" y="362236"/>
                  </a:cubicBezTo>
                  <a:lnTo>
                    <a:pt x="114594" y="422079"/>
                  </a:lnTo>
                  <a:cubicBezTo>
                    <a:pt x="114594" y="431185"/>
                    <a:pt x="116296" y="438919"/>
                    <a:pt x="118988" y="445739"/>
                  </a:cubicBezTo>
                  <a:cubicBezTo>
                    <a:pt x="127065" y="443555"/>
                    <a:pt x="135130" y="440659"/>
                    <a:pt x="143042" y="436366"/>
                  </a:cubicBezTo>
                  <a:lnTo>
                    <a:pt x="148286" y="432923"/>
                  </a:lnTo>
                  <a:lnTo>
                    <a:pt x="148286" y="467780"/>
                  </a:lnTo>
                  <a:lnTo>
                    <a:pt x="138140" y="470021"/>
                  </a:lnTo>
                  <a:lnTo>
                    <a:pt x="148286" y="474924"/>
                  </a:lnTo>
                  <a:lnTo>
                    <a:pt x="148286" y="513100"/>
                  </a:lnTo>
                  <a:lnTo>
                    <a:pt x="0" y="513100"/>
                  </a:lnTo>
                  <a:lnTo>
                    <a:pt x="0" y="487445"/>
                  </a:lnTo>
                  <a:lnTo>
                    <a:pt x="30402" y="480948"/>
                  </a:lnTo>
                  <a:cubicBezTo>
                    <a:pt x="40718" y="477321"/>
                    <a:pt x="50382" y="472110"/>
                    <a:pt x="58091" y="464700"/>
                  </a:cubicBezTo>
                  <a:cubicBezTo>
                    <a:pt x="41039" y="462074"/>
                    <a:pt x="27940" y="459498"/>
                    <a:pt x="17419" y="456810"/>
                  </a:cubicBezTo>
                  <a:lnTo>
                    <a:pt x="0" y="450893"/>
                  </a:lnTo>
                  <a:lnTo>
                    <a:pt x="0" y="425671"/>
                  </a:lnTo>
                  <a:lnTo>
                    <a:pt x="4869" y="428400"/>
                  </a:lnTo>
                  <a:cubicBezTo>
                    <a:pt x="21480" y="436713"/>
                    <a:pt x="44388" y="445803"/>
                    <a:pt x="69572" y="448914"/>
                  </a:cubicBezTo>
                  <a:cubicBezTo>
                    <a:pt x="73090" y="441408"/>
                    <a:pt x="75186" y="432582"/>
                    <a:pt x="75186" y="422079"/>
                  </a:cubicBezTo>
                  <a:lnTo>
                    <a:pt x="75186" y="365513"/>
                  </a:lnTo>
                  <a:cubicBezTo>
                    <a:pt x="67159" y="366885"/>
                    <a:pt x="59031" y="368714"/>
                    <a:pt x="50967" y="371279"/>
                  </a:cubicBezTo>
                  <a:cubicBezTo>
                    <a:pt x="42235" y="374057"/>
                    <a:pt x="29535" y="375330"/>
                    <a:pt x="14628" y="374873"/>
                  </a:cubicBezTo>
                  <a:lnTo>
                    <a:pt x="0" y="372871"/>
                  </a:lnTo>
                  <a:lnTo>
                    <a:pt x="0" y="319970"/>
                  </a:lnTo>
                  <a:lnTo>
                    <a:pt x="38267" y="317964"/>
                  </a:lnTo>
                  <a:cubicBezTo>
                    <a:pt x="51322" y="316377"/>
                    <a:pt x="63540" y="315628"/>
                    <a:pt x="75186" y="315386"/>
                  </a:cubicBezTo>
                  <a:lnTo>
                    <a:pt x="75186" y="282899"/>
                  </a:lnTo>
                  <a:cubicBezTo>
                    <a:pt x="56009" y="275610"/>
                    <a:pt x="39676" y="267241"/>
                    <a:pt x="28742" y="258566"/>
                  </a:cubicBezTo>
                  <a:cubicBezTo>
                    <a:pt x="22987" y="254002"/>
                    <a:pt x="17183" y="250257"/>
                    <a:pt x="11419" y="247228"/>
                  </a:cubicBezTo>
                  <a:lnTo>
                    <a:pt x="0" y="242520"/>
                  </a:lnTo>
                  <a:lnTo>
                    <a:pt x="0" y="186341"/>
                  </a:lnTo>
                  <a:lnTo>
                    <a:pt x="802" y="186457"/>
                  </a:lnTo>
                  <a:cubicBezTo>
                    <a:pt x="26049" y="191133"/>
                    <a:pt x="51894" y="197892"/>
                    <a:pt x="74868" y="206230"/>
                  </a:cubicBezTo>
                  <a:cubicBezTo>
                    <a:pt x="73090" y="190596"/>
                    <a:pt x="65483" y="166187"/>
                    <a:pt x="36679" y="154007"/>
                  </a:cubicBezTo>
                  <a:lnTo>
                    <a:pt x="0" y="1462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347" name="CustomShape 43"/>
            <p:cNvSpPr/>
            <p:nvPr/>
          </p:nvSpPr>
          <p:spPr>
            <a:xfrm>
              <a:off x="2448720" y="3614760"/>
              <a:ext cx="61560" cy="91440"/>
            </a:xfrm>
            <a:custGeom>
              <a:avLst/>
              <a:gdLst/>
              <a:ahLst/>
              <a:rect l="l" t="t" r="r" b="b"/>
              <a:pathLst>
                <a:path w="148286" h="239568">
                  <a:moveTo>
                    <a:pt x="44638" y="629"/>
                  </a:moveTo>
                  <a:cubicBezTo>
                    <a:pt x="53497" y="1349"/>
                    <a:pt x="61087" y="3135"/>
                    <a:pt x="66842" y="5913"/>
                  </a:cubicBezTo>
                  <a:cubicBezTo>
                    <a:pt x="89860" y="17025"/>
                    <a:pt x="109704" y="26550"/>
                    <a:pt x="126571" y="38258"/>
                  </a:cubicBezTo>
                  <a:lnTo>
                    <a:pt x="148286" y="56754"/>
                  </a:lnTo>
                  <a:lnTo>
                    <a:pt x="148286" y="168480"/>
                  </a:lnTo>
                  <a:lnTo>
                    <a:pt x="137707" y="166123"/>
                  </a:lnTo>
                  <a:lnTo>
                    <a:pt x="148286" y="173752"/>
                  </a:lnTo>
                  <a:lnTo>
                    <a:pt x="148286" y="229360"/>
                  </a:lnTo>
                  <a:lnTo>
                    <a:pt x="140870" y="239568"/>
                  </a:lnTo>
                  <a:cubicBezTo>
                    <a:pt x="127662" y="236545"/>
                    <a:pt x="125897" y="225394"/>
                    <a:pt x="125897" y="225394"/>
                  </a:cubicBezTo>
                  <a:cubicBezTo>
                    <a:pt x="147881" y="205227"/>
                    <a:pt x="128398" y="181694"/>
                    <a:pt x="112016" y="167648"/>
                  </a:cubicBezTo>
                  <a:cubicBezTo>
                    <a:pt x="110974" y="173172"/>
                    <a:pt x="111495" y="180842"/>
                    <a:pt x="117642" y="190063"/>
                  </a:cubicBezTo>
                  <a:cubicBezTo>
                    <a:pt x="130342" y="209113"/>
                    <a:pt x="114467" y="210700"/>
                    <a:pt x="101767" y="204350"/>
                  </a:cubicBezTo>
                  <a:cubicBezTo>
                    <a:pt x="89067" y="198000"/>
                    <a:pt x="77954" y="142438"/>
                    <a:pt x="41442" y="107513"/>
                  </a:cubicBezTo>
                  <a:cubicBezTo>
                    <a:pt x="32314" y="98782"/>
                    <a:pt x="22094" y="94317"/>
                    <a:pt x="11750" y="93325"/>
                  </a:cubicBezTo>
                  <a:lnTo>
                    <a:pt x="0" y="94096"/>
                  </a:lnTo>
                  <a:lnTo>
                    <a:pt x="0" y="4975"/>
                  </a:lnTo>
                  <a:lnTo>
                    <a:pt x="18852" y="1241"/>
                  </a:lnTo>
                  <a:cubicBezTo>
                    <a:pt x="28165" y="187"/>
                    <a:pt x="36887" y="0"/>
                    <a:pt x="44638" y="629"/>
                  </a:cubicBez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348" name="CustomShape 44"/>
            <p:cNvSpPr/>
            <p:nvPr/>
          </p:nvSpPr>
          <p:spPr>
            <a:xfrm>
              <a:off x="2510280" y="3893400"/>
              <a:ext cx="35640" cy="14400"/>
            </a:xfrm>
            <a:custGeom>
              <a:avLst/>
              <a:gdLst/>
              <a:ahLst/>
              <a:rect l="l" t="t" r="r" b="b"/>
              <a:pathLst>
                <a:path w="86298" h="38176">
                  <a:moveTo>
                    <a:pt x="0" y="0"/>
                  </a:moveTo>
                  <a:lnTo>
                    <a:pt x="15194" y="7341"/>
                  </a:lnTo>
                  <a:cubicBezTo>
                    <a:pt x="24277" y="10159"/>
                    <a:pt x="33720" y="11842"/>
                    <a:pt x="42686" y="12776"/>
                  </a:cubicBezTo>
                  <a:lnTo>
                    <a:pt x="86298" y="12776"/>
                  </a:lnTo>
                  <a:lnTo>
                    <a:pt x="86298" y="38176"/>
                  </a:lnTo>
                  <a:lnTo>
                    <a:pt x="0" y="381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349" name="CustomShape 45"/>
            <p:cNvSpPr/>
            <p:nvPr/>
          </p:nvSpPr>
          <p:spPr>
            <a:xfrm>
              <a:off x="2510280" y="3835440"/>
              <a:ext cx="28440" cy="54720"/>
            </a:xfrm>
            <a:custGeom>
              <a:avLst/>
              <a:gdLst/>
              <a:ahLst/>
              <a:rect l="l" t="t" r="r" b="b"/>
              <a:pathLst>
                <a:path w="69369" h="143253">
                  <a:moveTo>
                    <a:pt x="0" y="0"/>
                  </a:moveTo>
                  <a:lnTo>
                    <a:pt x="11311" y="2510"/>
                  </a:lnTo>
                  <a:cubicBezTo>
                    <a:pt x="49930" y="16082"/>
                    <a:pt x="69369" y="38937"/>
                    <a:pt x="69369" y="57864"/>
                  </a:cubicBezTo>
                  <a:cubicBezTo>
                    <a:pt x="69369" y="82400"/>
                    <a:pt x="59168" y="124857"/>
                    <a:pt x="12275" y="140541"/>
                  </a:cubicBezTo>
                  <a:lnTo>
                    <a:pt x="0" y="143253"/>
                  </a:lnTo>
                  <a:lnTo>
                    <a:pt x="0" y="108395"/>
                  </a:lnTo>
                  <a:lnTo>
                    <a:pt x="17480" y="96915"/>
                  </a:lnTo>
                  <a:cubicBezTo>
                    <a:pt x="46145" y="73025"/>
                    <a:pt x="31479" y="54329"/>
                    <a:pt x="14178" y="45089"/>
                  </a:cubicBezTo>
                  <a:lnTo>
                    <a:pt x="0" y="4050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350" name="CustomShape 46"/>
            <p:cNvSpPr/>
            <p:nvPr/>
          </p:nvSpPr>
          <p:spPr>
            <a:xfrm>
              <a:off x="2510280" y="3722760"/>
              <a:ext cx="83160" cy="106560"/>
            </a:xfrm>
            <a:custGeom>
              <a:avLst/>
              <a:gdLst/>
              <a:ahLst/>
              <a:rect l="l" t="t" r="r" b="b"/>
              <a:pathLst>
                <a:path w="200598" h="278912">
                  <a:moveTo>
                    <a:pt x="0" y="0"/>
                  </a:moveTo>
                  <a:lnTo>
                    <a:pt x="200598" y="0"/>
                  </a:lnTo>
                  <a:cubicBezTo>
                    <a:pt x="200598" y="29604"/>
                    <a:pt x="180163" y="56782"/>
                    <a:pt x="146191" y="78384"/>
                  </a:cubicBezTo>
                  <a:cubicBezTo>
                    <a:pt x="159386" y="87909"/>
                    <a:pt x="168416" y="98781"/>
                    <a:pt x="170969" y="111392"/>
                  </a:cubicBezTo>
                  <a:cubicBezTo>
                    <a:pt x="183669" y="174092"/>
                    <a:pt x="183669" y="223304"/>
                    <a:pt x="124931" y="259817"/>
                  </a:cubicBezTo>
                  <a:cubicBezTo>
                    <a:pt x="97985" y="276562"/>
                    <a:pt x="54037" y="278912"/>
                    <a:pt x="9894" y="273050"/>
                  </a:cubicBezTo>
                  <a:lnTo>
                    <a:pt x="0" y="271151"/>
                  </a:lnTo>
                  <a:lnTo>
                    <a:pt x="0" y="212480"/>
                  </a:lnTo>
                  <a:lnTo>
                    <a:pt x="20330" y="217252"/>
                  </a:lnTo>
                  <a:cubicBezTo>
                    <a:pt x="65499" y="223205"/>
                    <a:pt x="119375" y="205048"/>
                    <a:pt x="116994" y="178854"/>
                  </a:cubicBezTo>
                  <a:cubicBezTo>
                    <a:pt x="114504" y="151473"/>
                    <a:pt x="115724" y="129959"/>
                    <a:pt x="76684" y="108928"/>
                  </a:cubicBezTo>
                  <a:cubicBezTo>
                    <a:pt x="54649" y="115519"/>
                    <a:pt x="30519" y="120498"/>
                    <a:pt x="4814" y="123508"/>
                  </a:cubicBezTo>
                  <a:lnTo>
                    <a:pt x="0" y="1270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351" name="CustomShape 47"/>
            <p:cNvSpPr/>
            <p:nvPr/>
          </p:nvSpPr>
          <p:spPr>
            <a:xfrm>
              <a:off x="2510280" y="3681360"/>
              <a:ext cx="20160" cy="21240"/>
            </a:xfrm>
            <a:custGeom>
              <a:avLst/>
              <a:gdLst/>
              <a:ahLst/>
              <a:rect l="l" t="t" r="r" b="b"/>
              <a:pathLst>
                <a:path w="48906" h="56036">
                  <a:moveTo>
                    <a:pt x="0" y="0"/>
                  </a:moveTo>
                  <a:lnTo>
                    <a:pt x="10119" y="7298"/>
                  </a:lnTo>
                  <a:cubicBezTo>
                    <a:pt x="30966" y="23823"/>
                    <a:pt x="48906" y="43873"/>
                    <a:pt x="33770" y="56036"/>
                  </a:cubicBezTo>
                  <a:lnTo>
                    <a:pt x="11469" y="39819"/>
                  </a:lnTo>
                  <a:lnTo>
                    <a:pt x="0" y="556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352" name="CustomShape 48"/>
            <p:cNvSpPr/>
            <p:nvPr/>
          </p:nvSpPr>
          <p:spPr>
            <a:xfrm>
              <a:off x="2510280" y="3636720"/>
              <a:ext cx="31320" cy="44640"/>
            </a:xfrm>
            <a:custGeom>
              <a:avLst/>
              <a:gdLst/>
              <a:ahLst/>
              <a:rect l="l" t="t" r="r" b="b"/>
              <a:pathLst>
                <a:path w="75719" h="117114">
                  <a:moveTo>
                    <a:pt x="0" y="0"/>
                  </a:moveTo>
                  <a:lnTo>
                    <a:pt x="1379" y="1175"/>
                  </a:lnTo>
                  <a:cubicBezTo>
                    <a:pt x="8349" y="8591"/>
                    <a:pt x="14600" y="17025"/>
                    <a:pt x="20156" y="26947"/>
                  </a:cubicBezTo>
                  <a:cubicBezTo>
                    <a:pt x="42381" y="66634"/>
                    <a:pt x="51906" y="66634"/>
                    <a:pt x="59844" y="71397"/>
                  </a:cubicBezTo>
                  <a:cubicBezTo>
                    <a:pt x="67781" y="76159"/>
                    <a:pt x="75719" y="104734"/>
                    <a:pt x="47144" y="114259"/>
                  </a:cubicBezTo>
                  <a:cubicBezTo>
                    <a:pt x="38876" y="117015"/>
                    <a:pt x="28763" y="117114"/>
                    <a:pt x="18559" y="115863"/>
                  </a:cubicBezTo>
                  <a:lnTo>
                    <a:pt x="0" y="1117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353" name="CustomShape 49"/>
            <p:cNvSpPr/>
            <p:nvPr/>
          </p:nvSpPr>
          <p:spPr>
            <a:xfrm>
              <a:off x="2054160" y="3183120"/>
              <a:ext cx="23400" cy="204480"/>
            </a:xfrm>
            <a:custGeom>
              <a:avLst/>
              <a:gdLst/>
              <a:ahLst/>
              <a:rect l="l" t="t" r="r" b="b"/>
              <a:pathLst>
                <a:path w="57150" h="533400">
                  <a:moveTo>
                    <a:pt x="0" y="0"/>
                  </a:moveTo>
                  <a:lnTo>
                    <a:pt x="57150" y="0"/>
                  </a:lnTo>
                  <a:lnTo>
                    <a:pt x="57150" y="533400"/>
                  </a:lnTo>
                  <a:lnTo>
                    <a:pt x="0" y="533400"/>
                  </a:lnTo>
                  <a:lnTo>
                    <a:pt x="0" y="0"/>
                  </a:lnTo>
                </a:path>
              </a:pathLst>
            </a:custGeom>
            <a:solidFill>
              <a:srgbClr val="008a3d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354" name="CustomShape 50"/>
            <p:cNvSpPr/>
            <p:nvPr/>
          </p:nvSpPr>
          <p:spPr>
            <a:xfrm>
              <a:off x="2109600" y="3183120"/>
              <a:ext cx="23400" cy="204480"/>
            </a:xfrm>
            <a:custGeom>
              <a:avLst/>
              <a:gdLst/>
              <a:ahLst/>
              <a:rect l="l" t="t" r="r" b="b"/>
              <a:pathLst>
                <a:path w="57150" h="533400">
                  <a:moveTo>
                    <a:pt x="0" y="0"/>
                  </a:moveTo>
                  <a:lnTo>
                    <a:pt x="57150" y="0"/>
                  </a:lnTo>
                  <a:lnTo>
                    <a:pt x="57150" y="533400"/>
                  </a:lnTo>
                  <a:lnTo>
                    <a:pt x="0" y="533400"/>
                  </a:lnTo>
                  <a:lnTo>
                    <a:pt x="0" y="0"/>
                  </a:lnTo>
                </a:path>
              </a:pathLst>
            </a:custGeom>
            <a:solidFill>
              <a:srgbClr val="e9001f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355" name="CustomShape 51"/>
            <p:cNvSpPr/>
            <p:nvPr/>
          </p:nvSpPr>
          <p:spPr>
            <a:xfrm>
              <a:off x="2051280" y="3180600"/>
              <a:ext cx="42120" cy="209160"/>
            </a:xfrm>
            <a:custGeom>
              <a:avLst/>
              <a:gdLst/>
              <a:ahLst/>
              <a:rect l="l" t="t" r="r" b="b"/>
              <a:pathLst>
                <a:path w="101600" h="546100">
                  <a:moveTo>
                    <a:pt x="0" y="0"/>
                  </a:moveTo>
                  <a:lnTo>
                    <a:pt x="101600" y="0"/>
                  </a:lnTo>
                  <a:lnTo>
                    <a:pt x="101600" y="12700"/>
                  </a:lnTo>
                  <a:lnTo>
                    <a:pt x="12700" y="12700"/>
                  </a:lnTo>
                  <a:lnTo>
                    <a:pt x="12700" y="533400"/>
                  </a:lnTo>
                  <a:lnTo>
                    <a:pt x="101600" y="533400"/>
                  </a:lnTo>
                  <a:lnTo>
                    <a:pt x="101600" y="546100"/>
                  </a:lnTo>
                  <a:lnTo>
                    <a:pt x="0" y="546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356" name="CustomShape 52"/>
            <p:cNvSpPr/>
            <p:nvPr/>
          </p:nvSpPr>
          <p:spPr>
            <a:xfrm>
              <a:off x="2093760" y="3180600"/>
              <a:ext cx="42120" cy="209160"/>
            </a:xfrm>
            <a:custGeom>
              <a:avLst/>
              <a:gdLst/>
              <a:ahLst/>
              <a:rect l="l" t="t" r="r" b="b"/>
              <a:pathLst>
                <a:path w="101600" h="546100">
                  <a:moveTo>
                    <a:pt x="0" y="0"/>
                  </a:moveTo>
                  <a:lnTo>
                    <a:pt x="101600" y="0"/>
                  </a:lnTo>
                  <a:lnTo>
                    <a:pt x="101600" y="546100"/>
                  </a:lnTo>
                  <a:lnTo>
                    <a:pt x="0" y="546100"/>
                  </a:lnTo>
                  <a:lnTo>
                    <a:pt x="0" y="533400"/>
                  </a:lnTo>
                  <a:lnTo>
                    <a:pt x="88900" y="533400"/>
                  </a:lnTo>
                  <a:lnTo>
                    <a:pt x="88900" y="12700"/>
                  </a:lnTo>
                  <a:lnTo>
                    <a:pt x="0" y="127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357" name="CustomShape 53"/>
            <p:cNvSpPr/>
            <p:nvPr/>
          </p:nvSpPr>
          <p:spPr>
            <a:xfrm>
              <a:off x="2077920" y="3183120"/>
              <a:ext cx="5040" cy="204480"/>
            </a:xfrm>
            <a:custGeom>
              <a:avLst/>
              <a:gdLst/>
              <a:ahLst/>
              <a:rect l="l" t="t" r="r" b="b"/>
              <a:pathLst>
                <a:path w="12700" h="533400">
                  <a:moveTo>
                    <a:pt x="0" y="0"/>
                  </a:moveTo>
                  <a:lnTo>
                    <a:pt x="12700" y="0"/>
                  </a:lnTo>
                  <a:lnTo>
                    <a:pt x="12700" y="533400"/>
                  </a:lnTo>
                  <a:lnTo>
                    <a:pt x="0" y="533400"/>
                  </a:lnTo>
                  <a:lnTo>
                    <a:pt x="0" y="0"/>
                  </a:lnTo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358" name="CustomShape 54"/>
            <p:cNvSpPr/>
            <p:nvPr/>
          </p:nvSpPr>
          <p:spPr>
            <a:xfrm>
              <a:off x="2104200" y="3183120"/>
              <a:ext cx="5040" cy="204480"/>
            </a:xfrm>
            <a:custGeom>
              <a:avLst/>
              <a:gdLst/>
              <a:ahLst/>
              <a:rect l="l" t="t" r="r" b="b"/>
              <a:pathLst>
                <a:path w="12700" h="533400">
                  <a:moveTo>
                    <a:pt x="0" y="0"/>
                  </a:moveTo>
                  <a:lnTo>
                    <a:pt x="12700" y="0"/>
                  </a:lnTo>
                  <a:lnTo>
                    <a:pt x="12700" y="533400"/>
                  </a:lnTo>
                  <a:lnTo>
                    <a:pt x="0" y="533400"/>
                  </a:lnTo>
                  <a:lnTo>
                    <a:pt x="0" y="0"/>
                  </a:lnTo>
                </a:path>
              </a:pathLst>
            </a:custGeom>
            <a:solidFill>
              <a:srgbClr val="ffe600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359" name="CustomShape 55"/>
            <p:cNvSpPr/>
            <p:nvPr/>
          </p:nvSpPr>
          <p:spPr>
            <a:xfrm>
              <a:off x="2035800" y="2972880"/>
              <a:ext cx="57600" cy="211680"/>
            </a:xfrm>
            <a:custGeom>
              <a:avLst/>
              <a:gdLst/>
              <a:ahLst/>
              <a:rect l="l" t="t" r="r" b="b"/>
              <a:pathLst>
                <a:path w="139306" h="552666">
                  <a:moveTo>
                    <a:pt x="131534" y="0"/>
                  </a:moveTo>
                  <a:lnTo>
                    <a:pt x="139306" y="0"/>
                  </a:lnTo>
                  <a:lnTo>
                    <a:pt x="139306" y="88700"/>
                  </a:lnTo>
                  <a:lnTo>
                    <a:pt x="111112" y="404355"/>
                  </a:lnTo>
                  <a:lnTo>
                    <a:pt x="44234" y="511366"/>
                  </a:lnTo>
                  <a:lnTo>
                    <a:pt x="139306" y="460661"/>
                  </a:lnTo>
                  <a:lnTo>
                    <a:pt x="139306" y="478365"/>
                  </a:lnTo>
                  <a:lnTo>
                    <a:pt x="0" y="552666"/>
                  </a:lnTo>
                  <a:lnTo>
                    <a:pt x="95885" y="399237"/>
                  </a:lnTo>
                  <a:lnTo>
                    <a:pt x="131534" y="0"/>
                  </a:lnTo>
                  <a:close/>
                </a:path>
              </a:pathLst>
            </a:custGeom>
            <a:solidFill>
              <a:srgbClr val="00008e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  <p:sp>
          <p:nvSpPr>
            <p:cNvPr id="360" name="CustomShape 56"/>
            <p:cNvSpPr/>
            <p:nvPr/>
          </p:nvSpPr>
          <p:spPr>
            <a:xfrm>
              <a:off x="2093760" y="2972880"/>
              <a:ext cx="57600" cy="211680"/>
            </a:xfrm>
            <a:custGeom>
              <a:avLst/>
              <a:gdLst/>
              <a:ahLst/>
              <a:rect l="l" t="t" r="r" b="b"/>
              <a:pathLst>
                <a:path w="139332" h="552666">
                  <a:moveTo>
                    <a:pt x="0" y="0"/>
                  </a:moveTo>
                  <a:lnTo>
                    <a:pt x="7785" y="0"/>
                  </a:lnTo>
                  <a:lnTo>
                    <a:pt x="43434" y="399250"/>
                  </a:lnTo>
                  <a:lnTo>
                    <a:pt x="139332" y="552666"/>
                  </a:lnTo>
                  <a:lnTo>
                    <a:pt x="13" y="478358"/>
                  </a:lnTo>
                  <a:lnTo>
                    <a:pt x="0" y="478365"/>
                  </a:lnTo>
                  <a:lnTo>
                    <a:pt x="0" y="460661"/>
                  </a:lnTo>
                  <a:lnTo>
                    <a:pt x="13" y="460654"/>
                  </a:lnTo>
                  <a:lnTo>
                    <a:pt x="95072" y="511366"/>
                  </a:lnTo>
                  <a:lnTo>
                    <a:pt x="28207" y="404355"/>
                  </a:lnTo>
                  <a:lnTo>
                    <a:pt x="13" y="88557"/>
                  </a:lnTo>
                  <a:lnTo>
                    <a:pt x="0" y="887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e"/>
            </a:solidFill>
            <a:ln>
              <a:noFill/>
            </a:ln>
            <a:scene3d>
              <a:camera prst="orthographicFront"/>
              <a:lightRig dir="t" rig="threePt"/>
            </a:scene3d>
            <a:sp3d>
              <a:bevelT prst="riblet" w="101600"/>
            </a:sp3d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34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19675</TotalTime>
  <Application>LibreOffice/6.2.4.2$Windows_X86_64 LibreOffice_project/2412653d852ce75f65fbfa83fb7e7b669a126d64</Application>
  <Words>555</Words>
  <Paragraphs>118</Paragraphs>
  <Company>Microsoft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2018-02-18T20:27:44Z</dcterms:created>
  <dc:creator>JACOPO MATTEI</dc:creator>
  <dc:description/>
  <dc:language>it-IT</dc:language>
  <cp:lastModifiedBy>Tempra, Col. Mario - AID</cp:lastModifiedBy>
  <cp:lastPrinted>2019-12-05T12:33:56Z</cp:lastPrinted>
  <dcterms:modified xsi:type="dcterms:W3CDTF">2019-12-18T11:05:51Z</dcterms:modified>
  <cp:revision>1196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Microsoft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7</vt:i4>
  </property>
  <property fmtid="{D5CDD505-2E9C-101B-9397-08002B2CF9AE}" pid="9" name="PresentationFormat">
    <vt:lpwstr>Widescreen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8</vt:i4>
  </property>
</Properties>
</file>